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1" autoAdjust="0"/>
    <p:restoredTop sz="99696" autoAdjust="0"/>
  </p:normalViewPr>
  <p:slideViewPr>
    <p:cSldViewPr>
      <p:cViewPr varScale="1">
        <p:scale>
          <a:sx n="66" d="100"/>
          <a:sy n="66" d="100"/>
        </p:scale>
        <p:origin x="-185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99CC7-A7CA-4D60-A3B4-37A752EFF23F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C2BDE-BB50-4525-9EF7-B894FE542D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ti ni jesu l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816424" cy="404663"/>
          </a:xfrm>
        </p:spPr>
        <p:txBody>
          <a:bodyPr>
            <a:normAutofit fontScale="90000"/>
          </a:bodyPr>
          <a:lstStyle/>
          <a:p>
            <a:r>
              <a:rPr lang="it-IT" cap="all" dirty="0" smtClean="0"/>
              <a:t/>
            </a:r>
            <a:br>
              <a:rPr lang="it-IT" cap="all" dirty="0" smtClean="0"/>
            </a:br>
            <a:r>
              <a:rPr lang="it-IT" b="1" dirty="0" smtClean="0"/>
              <a:t>Mo ti ni jesu lore</a:t>
            </a:r>
            <a:br>
              <a:rPr lang="it-IT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7848872" cy="496855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1: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l’ore</a:t>
            </a:r>
            <a:r>
              <a:rPr lang="en-US" sz="1800" b="1" i="1" dirty="0" smtClean="0"/>
              <a:t>,</a:t>
            </a:r>
            <a:r>
              <a:rPr lang="en-US" sz="1800" i="1" dirty="0" smtClean="0"/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yebiye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fun 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l’arewa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Iwenumo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imularada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Olutunu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i="1" dirty="0" smtClean="0"/>
          </a:p>
          <a:p>
            <a:pPr algn="l"/>
            <a:endParaRPr lang="en-US" sz="900" i="1" dirty="0" smtClean="0"/>
          </a:p>
          <a:p>
            <a:pPr algn="l"/>
            <a:endParaRPr lang="en-US" sz="900" i="1" dirty="0" smtClean="0"/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On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Itanna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Ipado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Irawo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Owuro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On </a:t>
            </a:r>
            <a:r>
              <a:rPr lang="en-US" sz="1800" b="1" dirty="0" err="1" smtClean="0">
                <a:solidFill>
                  <a:srgbClr val="FF0000"/>
                </a:solidFill>
              </a:rPr>
              <a:t>nikan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l’arewa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okan</a:t>
            </a:r>
            <a:r>
              <a:rPr lang="en-US" sz="1800" b="1" dirty="0" smtClean="0">
                <a:solidFill>
                  <a:srgbClr val="FF0000"/>
                </a:solidFill>
              </a:rPr>
              <a:t> mi 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2:Mo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on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n’itelorun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re, 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k’orisa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dabobo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de’le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3:On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tan mi nu, Ife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le’mi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l’afonifoji,emi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On 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ngbade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ogo,emi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173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 ti ni jesu lore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Mo ti ni jesu lore </dc:title>
  <dc:creator>mary</dc:creator>
  <cp:lastModifiedBy>mary</cp:lastModifiedBy>
  <cp:revision>46</cp:revision>
  <dcterms:created xsi:type="dcterms:W3CDTF">2020-09-13T21:51:13Z</dcterms:created>
  <dcterms:modified xsi:type="dcterms:W3CDTF">2020-09-14T18:07:17Z</dcterms:modified>
</cp:coreProperties>
</file>