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1F3D1-891C-4674-AA8B-59D1471C5803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61A3-80EC-4EBC-9BD4-1BF58ACCBF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fe O n'gbagbogb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0"/>
            <a:ext cx="4932040" cy="47667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en-US" dirty="0"/>
              <a:t> </a:t>
            </a:r>
            <a:r>
              <a:rPr lang="en-US" b="1" dirty="0"/>
              <a:t>Mo </a:t>
            </a:r>
            <a:r>
              <a:rPr lang="en-US" b="1" dirty="0" err="1"/>
              <a:t>fe</a:t>
            </a:r>
            <a:r>
              <a:rPr lang="en-US" b="1" dirty="0"/>
              <a:t> O </a:t>
            </a:r>
            <a:r>
              <a:rPr lang="en-US" b="1" dirty="0" err="1"/>
              <a:t>n'gbagbogbo</a:t>
            </a:r>
            <a:r>
              <a:rPr lang="en-US" b="1" dirty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620688"/>
            <a:ext cx="4176464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n'gbagbogbo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alafia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Tire.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Mo 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O, a! mo 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O</a:t>
            </a:r>
            <a:r>
              <a:rPr lang="en-US" sz="1800" b="1" dirty="0" smtClean="0">
                <a:solidFill>
                  <a:srgbClr val="FF0000"/>
                </a:solidFill>
              </a:rPr>
              <a:t>,  Ni </a:t>
            </a:r>
            <a:r>
              <a:rPr lang="en-US" sz="1800" b="1" dirty="0" err="1" smtClean="0">
                <a:solidFill>
                  <a:srgbClr val="FF0000"/>
                </a:solidFill>
              </a:rPr>
              <a:t>wakati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gbogbo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Bukun</a:t>
            </a:r>
            <a:r>
              <a:rPr lang="en-US" sz="1800" b="1" dirty="0" smtClean="0">
                <a:solidFill>
                  <a:srgbClr val="FF0000"/>
                </a:solidFill>
              </a:rPr>
              <a:t> mi </a:t>
            </a:r>
            <a:r>
              <a:rPr lang="en-US" sz="1800" b="1" dirty="0" err="1" smtClean="0">
                <a:solidFill>
                  <a:srgbClr val="FF0000"/>
                </a:solidFill>
              </a:rPr>
              <a:t>Olugbala</a:t>
            </a:r>
            <a:r>
              <a:rPr lang="en-US" sz="1800" b="1" dirty="0" smtClean="0">
                <a:solidFill>
                  <a:srgbClr val="FF0000"/>
                </a:solidFill>
              </a:rPr>
              <a:t>,  Mo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s' </a:t>
            </a:r>
            <a:r>
              <a:rPr lang="en-US" sz="1800" b="1" dirty="0" err="1" smtClean="0">
                <a:solidFill>
                  <a:srgbClr val="FF0000"/>
                </a:solidFill>
              </a:rPr>
              <a:t>odo</a:t>
            </a:r>
            <a:r>
              <a:rPr lang="en-US" sz="1800" b="1" dirty="0" smtClean="0">
                <a:solidFill>
                  <a:srgbClr val="FF0000"/>
                </a:solidFill>
              </a:rPr>
              <a:t> Re.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tab'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ma j'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n'gbagbogbo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 O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k'ileri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n'gbagbogbo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mi n' Tire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Mo fe O n'gbagbogbo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Mo fe O n'gbagbogbo  </dc:title>
  <dc:creator>mary</dc:creator>
  <cp:lastModifiedBy>mary</cp:lastModifiedBy>
  <cp:revision>6</cp:revision>
  <dcterms:created xsi:type="dcterms:W3CDTF">2020-09-28T14:09:56Z</dcterms:created>
  <dcterms:modified xsi:type="dcterms:W3CDTF">2020-09-29T16:10:43Z</dcterms:modified>
</cp:coreProperties>
</file>