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D6E6D-8579-4D1A-8824-0E686ED1421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2D39-7788-4921-AEAB-5C16D8D1CC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fe at Best is Very Brief 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u Jesus! Meu Jesus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12568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Meu</a:t>
            </a:r>
            <a:r>
              <a:rPr lang="en-US" b="1" dirty="0" smtClean="0"/>
              <a:t> </a:t>
            </a:r>
            <a:r>
              <a:rPr lang="en-US" b="1" dirty="0"/>
              <a:t>Jesus! </a:t>
            </a:r>
            <a:r>
              <a:rPr lang="en-US" b="1" dirty="0" err="1"/>
              <a:t>Meu</a:t>
            </a:r>
            <a:r>
              <a:rPr lang="en-US" b="1" dirty="0"/>
              <a:t> Jesus!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5760640" cy="5832648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meu terno Salvador  Cantarei o imenso amor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Dando glória e louvor a Jesus  Pois das trevas me chamou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cadeias me livrou  E da morte me salvou meu Jesus!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Meu Jesus! Meu Jesus!  Que precioso é o nome de Jesus!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Com Seu sangue me limpou  De Seu gozo me fartou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Oh! Que graça me mandou, meu Jesus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Que triste condição  A do ímpio coração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salvou da perdição; meu Jesus  Do pecado, o perdão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ruína, salvação  Por tristeza, galardão, meu Jesus!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mundo a vagar  Solitário sem parar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 a doce paz gozar de Jesus  Todo pranto a sofrer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Hão passados, e prazer  Já começo a receber de Jesus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Que sangue remidor  Encontrei no Salvador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Sangue purificador, de Jesus!  Dai louvores em 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bendita salvação!  Hinos dai por gratidão a Jesus!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156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Meu Jesus! Meu Jesus!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Meu Jesus! Meu Jesus! </dc:title>
  <dc:creator>mary</dc:creator>
  <cp:lastModifiedBy>mary</cp:lastModifiedBy>
  <cp:revision>4</cp:revision>
  <dcterms:created xsi:type="dcterms:W3CDTF">2020-09-21T19:38:21Z</dcterms:created>
  <dcterms:modified xsi:type="dcterms:W3CDTF">2020-09-21T20:19:42Z</dcterms:modified>
</cp:coreProperties>
</file>