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ACB16-774F-4729-A88B-C91150D25AE9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6AADF-7D0A-4AE2-8123-4B42AA2085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Victory in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nanglah Dalam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72608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Menanglah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95536" y="836712"/>
            <a:ext cx="56166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1. </a:t>
            </a:r>
            <a:r>
              <a:rPr lang="en-US" b="1" dirty="0" err="1"/>
              <a:t>Aku</a:t>
            </a:r>
            <a:r>
              <a:rPr lang="en-US" b="1" dirty="0"/>
              <a:t> </a:t>
            </a:r>
            <a:r>
              <a:rPr lang="en-US" b="1" dirty="0" err="1"/>
              <a:t>mendapat</a:t>
            </a:r>
            <a:r>
              <a:rPr lang="en-US" b="1" dirty="0"/>
              <a:t> </a:t>
            </a:r>
            <a:r>
              <a:rPr lang="en-US" b="1" dirty="0" err="1"/>
              <a:t>b’rita</a:t>
            </a:r>
            <a:r>
              <a:rPr lang="en-US" b="1" dirty="0"/>
              <a:t> </a:t>
            </a:r>
            <a:r>
              <a:rPr lang="en-US" b="1" dirty="0" err="1"/>
              <a:t>tentang</a:t>
            </a:r>
            <a:r>
              <a:rPr lang="en-US" b="1" dirty="0"/>
              <a:t> </a:t>
            </a:r>
            <a:r>
              <a:rPr lang="en-US" b="1" dirty="0" err="1"/>
              <a:t>Jurus’lamat</a:t>
            </a:r>
            <a:r>
              <a:rPr lang="en-US" b="1" dirty="0"/>
              <a:t> </a:t>
            </a:r>
            <a:r>
              <a:rPr lang="en-US" b="1" dirty="0" err="1"/>
              <a:t>dunia</a:t>
            </a:r>
            <a:r>
              <a:rPr lang="en-US" b="1" dirty="0"/>
              <a:t>;</a:t>
            </a:r>
            <a:br>
              <a:rPr lang="en-US" b="1" dirty="0"/>
            </a:b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matilah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Golgota</a:t>
            </a:r>
            <a:r>
              <a:rPr lang="en-US" b="1" dirty="0"/>
              <a:t> </a:t>
            </a:r>
            <a:r>
              <a:rPr lang="en-US" b="1" dirty="0" err="1"/>
              <a:t>bagi</a:t>
            </a:r>
            <a:r>
              <a:rPr lang="en-US" b="1" dirty="0"/>
              <a:t> </a:t>
            </a:r>
            <a:r>
              <a:rPr lang="en-US" b="1" dirty="0" err="1"/>
              <a:t>manusia</a:t>
            </a:r>
            <a:r>
              <a:rPr lang="en-US" b="1" dirty="0"/>
              <a:t>;</a:t>
            </a:r>
            <a:br>
              <a:rPr lang="en-US" b="1" dirty="0"/>
            </a:br>
            <a:r>
              <a:rPr lang="en-US" b="1" dirty="0" err="1"/>
              <a:t>Ditahan-Nya</a:t>
            </a:r>
            <a:r>
              <a:rPr lang="en-US" b="1" dirty="0"/>
              <a:t> </a:t>
            </a:r>
            <a:r>
              <a:rPr lang="en-US" b="1" dirty="0" err="1"/>
              <a:t>derita</a:t>
            </a:r>
            <a:r>
              <a:rPr lang="en-US" b="1" dirty="0"/>
              <a:t> </a:t>
            </a:r>
            <a:r>
              <a:rPr lang="en-US" b="1" dirty="0" err="1"/>
              <a:t>s’bagai</a:t>
            </a:r>
            <a:r>
              <a:rPr lang="en-US" b="1" dirty="0"/>
              <a:t> </a:t>
            </a:r>
            <a:r>
              <a:rPr lang="en-US" b="1" dirty="0" err="1"/>
              <a:t>penebusan</a:t>
            </a:r>
            <a:r>
              <a:rPr lang="en-US" b="1" dirty="0"/>
              <a:t> </a:t>
            </a:r>
            <a:r>
              <a:rPr lang="en-US" b="1" dirty="0" err="1"/>
              <a:t>dosa</a:t>
            </a:r>
            <a:r>
              <a:rPr lang="en-US" b="1" dirty="0"/>
              <a:t>;</a:t>
            </a:r>
            <a:br>
              <a:rPr lang="en-US" b="1" dirty="0"/>
            </a:br>
            <a:r>
              <a:rPr lang="en-US" b="1" dirty="0" err="1"/>
              <a:t>Kar’na-Nya</a:t>
            </a:r>
            <a:r>
              <a:rPr lang="en-US" b="1" dirty="0"/>
              <a:t> ‘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bertobat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mendapat</a:t>
            </a:r>
            <a:r>
              <a:rPr lang="en-US" b="1" dirty="0"/>
              <a:t> </a:t>
            </a:r>
            <a:r>
              <a:rPr lang="en-US" b="1" dirty="0" err="1"/>
              <a:t>rahmat-Nya</a:t>
            </a:r>
            <a:endParaRPr lang="en-US" b="1" dirty="0"/>
          </a:p>
          <a:p>
            <a:endParaRPr lang="en-US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Reff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Menanglah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dalam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Yesus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Tuhanku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s’lamanya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Darah-Nya</a:t>
            </a:r>
            <a:r>
              <a:rPr lang="en-US" b="1" dirty="0">
                <a:solidFill>
                  <a:srgbClr val="FF0000"/>
                </a:solidFill>
              </a:rPr>
              <a:t> yang kudus </a:t>
            </a:r>
            <a:r>
              <a:rPr lang="en-US" b="1" dirty="0" err="1">
                <a:solidFill>
                  <a:srgbClr val="FF0000"/>
                </a:solidFill>
              </a:rPr>
              <a:t>menghapuskan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dosa</a:t>
            </a:r>
            <a:r>
              <a:rPr lang="en-US" b="1" dirty="0">
                <a:solidFill>
                  <a:srgbClr val="FF0000"/>
                </a:solidFill>
              </a:rPr>
              <a:t>;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Aku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dikasihi-Nya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sejak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dahulu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kala</a:t>
            </a:r>
            <a:r>
              <a:rPr lang="en-US" b="1" dirty="0">
                <a:solidFill>
                  <a:srgbClr val="FF0000"/>
                </a:solidFill>
              </a:rPr>
              <a:t>;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menanglah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selamanya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dalam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darah-Nya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 smtClean="0"/>
          </a:p>
          <a:p>
            <a:r>
              <a:rPr lang="en-US" b="1" dirty="0" smtClean="0"/>
              <a:t>2</a:t>
            </a:r>
            <a:r>
              <a:rPr lang="en-US" b="1" dirty="0"/>
              <a:t>. </a:t>
            </a:r>
            <a:r>
              <a:rPr lang="en-US" b="1" dirty="0" err="1"/>
              <a:t>Aku</a:t>
            </a:r>
            <a:r>
              <a:rPr lang="en-US" b="1" dirty="0"/>
              <a:t> </a:t>
            </a:r>
            <a:r>
              <a:rPr lang="en-US" b="1" dirty="0" err="1"/>
              <a:t>mendapat</a:t>
            </a:r>
            <a:r>
              <a:rPr lang="en-US" b="1" dirty="0"/>
              <a:t> </a:t>
            </a:r>
            <a:r>
              <a:rPr lang="en-US" b="1" dirty="0" err="1"/>
              <a:t>b’rita</a:t>
            </a:r>
            <a:r>
              <a:rPr lang="en-US" b="1" dirty="0"/>
              <a:t> </a:t>
            </a:r>
            <a:r>
              <a:rPr lang="en-US" b="1" dirty="0" err="1"/>
              <a:t>tentang</a:t>
            </a:r>
            <a:r>
              <a:rPr lang="en-US" b="1" dirty="0"/>
              <a:t> </a:t>
            </a:r>
            <a:r>
              <a:rPr lang="en-US" b="1" dirty="0" err="1"/>
              <a:t>kuasa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Kristus</a:t>
            </a:r>
            <a:r>
              <a:rPr lang="en-US" b="1" dirty="0"/>
              <a:t>;</a:t>
            </a:r>
            <a:br>
              <a:rPr lang="en-US" b="1" dirty="0"/>
            </a:br>
            <a:r>
              <a:rPr lang="en-US" b="1" dirty="0" err="1"/>
              <a:t>Orang</a:t>
            </a:r>
            <a:r>
              <a:rPr lang="en-US" b="1" dirty="0"/>
              <a:t> </a:t>
            </a:r>
            <a:r>
              <a:rPr lang="en-US" b="1" dirty="0" err="1"/>
              <a:t>buta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yang </a:t>
            </a:r>
            <a:r>
              <a:rPr lang="en-US" b="1" dirty="0" err="1"/>
              <a:t>cidera</a:t>
            </a:r>
            <a:r>
              <a:rPr lang="en-US" b="1" dirty="0"/>
              <a:t>, </a:t>
            </a:r>
            <a:r>
              <a:rPr lang="en-US" b="1" dirty="0" err="1"/>
              <a:t>Tuhanlah</a:t>
            </a:r>
            <a:r>
              <a:rPr lang="en-US" b="1" dirty="0"/>
              <a:t> </a:t>
            </a:r>
            <a:r>
              <a:rPr lang="en-US" b="1" dirty="0" err="1"/>
              <a:t>tabibnya</a:t>
            </a:r>
            <a:r>
              <a:rPr lang="en-US" b="1" dirty="0"/>
              <a:t>;</a:t>
            </a:r>
            <a:br>
              <a:rPr lang="en-US" b="1" dirty="0"/>
            </a:br>
            <a:r>
              <a:rPr lang="en-US" b="1" dirty="0" err="1"/>
              <a:t>Sebab</a:t>
            </a:r>
            <a:r>
              <a:rPr lang="en-US" b="1" dirty="0"/>
              <a:t> </a:t>
            </a:r>
            <a:r>
              <a:rPr lang="en-US" b="1" dirty="0" err="1"/>
              <a:t>itu</a:t>
            </a:r>
            <a:r>
              <a:rPr lang="en-US" b="1" dirty="0"/>
              <a:t> ‘</a:t>
            </a:r>
            <a:r>
              <a:rPr lang="en-US" b="1" dirty="0" err="1"/>
              <a:t>kumohon</a:t>
            </a:r>
            <a:r>
              <a:rPr lang="en-US" b="1" dirty="0"/>
              <a:t>: “</a:t>
            </a:r>
            <a:r>
              <a:rPr lang="en-US" b="1" dirty="0" err="1"/>
              <a:t>Tolong</a:t>
            </a:r>
            <a:r>
              <a:rPr lang="en-US" b="1" dirty="0"/>
              <a:t> </a:t>
            </a:r>
            <a:r>
              <a:rPr lang="en-US" b="1" dirty="0" err="1"/>
              <a:t>aku</a:t>
            </a:r>
            <a:r>
              <a:rPr lang="en-US" b="1" dirty="0"/>
              <a:t> </a:t>
            </a:r>
            <a:r>
              <a:rPr lang="en-US" b="1" dirty="0" err="1"/>
              <a:t>juga</a:t>
            </a:r>
            <a:r>
              <a:rPr lang="en-US" b="1" dirty="0"/>
              <a:t>, </a:t>
            </a:r>
            <a:r>
              <a:rPr lang="en-US" b="1" dirty="0" err="1"/>
              <a:t>Yesus</a:t>
            </a:r>
            <a:r>
              <a:rPr lang="en-US" b="1" dirty="0"/>
              <a:t>!”</a:t>
            </a:r>
            <a:br>
              <a:rPr lang="en-US" b="1" dirty="0"/>
            </a:br>
            <a:r>
              <a:rPr lang="en-US" b="1" dirty="0"/>
              <a:t>Dan </a:t>
            </a:r>
            <a:r>
              <a:rPr lang="en-US" b="1" dirty="0" err="1"/>
              <a:t>sungguh</a:t>
            </a:r>
            <a:r>
              <a:rPr lang="en-US" b="1" dirty="0"/>
              <a:t> </a:t>
            </a:r>
            <a:r>
              <a:rPr lang="en-US" b="1" dirty="0" err="1"/>
              <a:t>ajaib</a:t>
            </a:r>
            <a:r>
              <a:rPr lang="en-US" b="1" dirty="0"/>
              <a:t>,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t’lah</a:t>
            </a:r>
            <a:r>
              <a:rPr lang="en-US" b="1" dirty="0"/>
              <a:t> </a:t>
            </a:r>
            <a:r>
              <a:rPr lang="en-US" b="1" dirty="0" err="1"/>
              <a:t>memb’rikan</a:t>
            </a:r>
            <a:r>
              <a:rPr lang="en-US" b="1" dirty="0"/>
              <a:t> </a:t>
            </a:r>
            <a:r>
              <a:rPr lang="en-US" b="1" dirty="0" err="1"/>
              <a:t>rahmat-Nya</a:t>
            </a:r>
            <a:r>
              <a:rPr lang="en-US" b="1" dirty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3</a:t>
            </a:r>
            <a:r>
              <a:rPr lang="en-US" b="1" dirty="0"/>
              <a:t>. </a:t>
            </a:r>
            <a:r>
              <a:rPr lang="en-US" b="1" dirty="0" err="1"/>
              <a:t>Aku</a:t>
            </a:r>
            <a:r>
              <a:rPr lang="en-US" b="1" dirty="0"/>
              <a:t> </a:t>
            </a:r>
            <a:r>
              <a:rPr lang="en-US" b="1" dirty="0" err="1"/>
              <a:t>mendapat</a:t>
            </a:r>
            <a:r>
              <a:rPr lang="en-US" b="1" dirty="0"/>
              <a:t> </a:t>
            </a:r>
            <a:r>
              <a:rPr lang="en-US" b="1" dirty="0" err="1"/>
              <a:t>b’rita</a:t>
            </a:r>
            <a:r>
              <a:rPr lang="en-US" b="1" dirty="0"/>
              <a:t> </a:t>
            </a:r>
            <a:r>
              <a:rPr lang="en-US" b="1" dirty="0" err="1"/>
              <a:t>tentang</a:t>
            </a:r>
            <a:r>
              <a:rPr lang="en-US" b="1" dirty="0"/>
              <a:t> </a:t>
            </a:r>
            <a:r>
              <a:rPr lang="en-US" b="1" dirty="0" err="1"/>
              <a:t>rumahku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sorga</a:t>
            </a:r>
            <a:r>
              <a:rPr lang="en-US" b="1" dirty="0"/>
              <a:t>;</a:t>
            </a:r>
            <a:br>
              <a:rPr lang="en-US" b="1" dirty="0"/>
            </a:br>
            <a:r>
              <a:rPr lang="en-US" b="1" dirty="0" err="1"/>
              <a:t>Mutiara</a:t>
            </a:r>
            <a:r>
              <a:rPr lang="en-US" b="1" dirty="0"/>
              <a:t> </a:t>
            </a:r>
            <a:r>
              <a:rPr lang="en-US" b="1" dirty="0" err="1"/>
              <a:t>gerbang</a:t>
            </a:r>
            <a:r>
              <a:rPr lang="en-US" b="1" dirty="0"/>
              <a:t> </a:t>
            </a:r>
            <a:r>
              <a:rPr lang="en-US" b="1" dirty="0" err="1"/>
              <a:t>kotanya</a:t>
            </a:r>
            <a:r>
              <a:rPr lang="en-US" b="1" dirty="0"/>
              <a:t>,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jalan</a:t>
            </a:r>
            <a:r>
              <a:rPr lang="en-US" b="1" dirty="0"/>
              <a:t> </a:t>
            </a:r>
            <a:r>
              <a:rPr lang="en-US" b="1" dirty="0" err="1"/>
              <a:t>kencana</a:t>
            </a:r>
            <a:r>
              <a:rPr lang="en-US" b="1" dirty="0"/>
              <a:t>;</a:t>
            </a:r>
            <a:br>
              <a:rPr lang="en-US" b="1" dirty="0"/>
            </a:br>
            <a:r>
              <a:rPr lang="en-US" b="1" dirty="0" err="1"/>
              <a:t>Malaikat</a:t>
            </a:r>
            <a:r>
              <a:rPr lang="en-US" b="1" dirty="0"/>
              <a:t> </a:t>
            </a:r>
            <a:r>
              <a:rPr lang="en-US" b="1" dirty="0" err="1"/>
              <a:t>t’rus</a:t>
            </a:r>
            <a:r>
              <a:rPr lang="en-US" b="1" dirty="0"/>
              <a:t> </a:t>
            </a:r>
            <a:r>
              <a:rPr lang="en-US" b="1" dirty="0" err="1"/>
              <a:t>menyanyi</a:t>
            </a:r>
            <a:r>
              <a:rPr lang="en-US" b="1" dirty="0"/>
              <a:t> </a:t>
            </a:r>
            <a:r>
              <a:rPr lang="en-US" b="1" dirty="0" err="1"/>
              <a:t>kemenangan-Nya</a:t>
            </a:r>
            <a:r>
              <a:rPr lang="en-US" b="1" dirty="0"/>
              <a:t> yang </a:t>
            </a:r>
            <a:r>
              <a:rPr lang="en-US" b="1" dirty="0" err="1"/>
              <a:t>jaya</a:t>
            </a:r>
            <a:r>
              <a:rPr lang="en-US" b="1" dirty="0"/>
              <a:t>;</a:t>
            </a:r>
            <a:br>
              <a:rPr lang="en-US" b="1" dirty="0"/>
            </a:br>
            <a:r>
              <a:rPr lang="en-US" b="1" dirty="0" err="1"/>
              <a:t>Kelak</a:t>
            </a:r>
            <a:r>
              <a:rPr lang="en-US" b="1" dirty="0"/>
              <a:t> pun </a:t>
            </a:r>
            <a:r>
              <a:rPr lang="en-US" b="1" dirty="0" err="1"/>
              <a:t>aku</a:t>
            </a:r>
            <a:r>
              <a:rPr lang="en-US" b="1" dirty="0"/>
              <a:t> ‘</a:t>
            </a:r>
            <a:r>
              <a:rPr lang="en-US" b="1" dirty="0" err="1"/>
              <a:t>kan</a:t>
            </a:r>
            <a:r>
              <a:rPr lang="en-US" b="1" dirty="0"/>
              <a:t> </a:t>
            </a:r>
            <a:r>
              <a:rPr lang="en-US" b="1" dirty="0" err="1"/>
              <a:t>turut</a:t>
            </a:r>
            <a:r>
              <a:rPr lang="en-US" b="1" dirty="0"/>
              <a:t> </a:t>
            </a:r>
            <a:r>
              <a:rPr lang="en-US" b="1" dirty="0" err="1"/>
              <a:t>memuji</a:t>
            </a:r>
            <a:r>
              <a:rPr lang="en-US" b="1" dirty="0"/>
              <a:t> </a:t>
            </a:r>
            <a:r>
              <a:rPr lang="en-US" b="1" dirty="0" err="1"/>
              <a:t>rahmat-Nya</a:t>
            </a:r>
            <a:r>
              <a:rPr lang="en-US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Menanglah Dalam Yesus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Menanglah Dalam Yesus</dc:title>
  <dc:creator>mary</dc:creator>
  <cp:lastModifiedBy>mary</cp:lastModifiedBy>
  <cp:revision>9</cp:revision>
  <dcterms:created xsi:type="dcterms:W3CDTF">2020-04-19T19:31:54Z</dcterms:created>
  <dcterms:modified xsi:type="dcterms:W3CDTF">2020-09-18T18:59:43Z</dcterms:modified>
</cp:coreProperties>
</file>