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9F6E6-387E-4C7F-9AF5-EE460112F894}" type="datetimeFigureOut">
              <a:rPr lang="en-US" smtClean="0"/>
              <a:t>9/5/2020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8DC20-73A2-4279-B122-047F824C25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9F6E6-387E-4C7F-9AF5-EE460112F894}" type="datetimeFigureOut">
              <a:rPr lang="en-US" smtClean="0"/>
              <a:t>9/5/2020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8DC20-73A2-4279-B122-047F824C25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9F6E6-387E-4C7F-9AF5-EE460112F894}" type="datetimeFigureOut">
              <a:rPr lang="en-US" smtClean="0"/>
              <a:t>9/5/2020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8DC20-73A2-4279-B122-047F824C25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9F6E6-387E-4C7F-9AF5-EE460112F894}" type="datetimeFigureOut">
              <a:rPr lang="en-US" smtClean="0"/>
              <a:t>9/5/2020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8DC20-73A2-4279-B122-047F824C25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9F6E6-387E-4C7F-9AF5-EE460112F894}" type="datetimeFigureOut">
              <a:rPr lang="en-US" smtClean="0"/>
              <a:t>9/5/2020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8DC20-73A2-4279-B122-047F824C25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9F6E6-387E-4C7F-9AF5-EE460112F894}" type="datetimeFigureOut">
              <a:rPr lang="en-US" smtClean="0"/>
              <a:t>9/5/2020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8DC20-73A2-4279-B122-047F824C25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9F6E6-387E-4C7F-9AF5-EE460112F894}" type="datetimeFigureOut">
              <a:rPr lang="en-US" smtClean="0"/>
              <a:t>9/5/2020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8DC20-73A2-4279-B122-047F824C25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9F6E6-387E-4C7F-9AF5-EE460112F894}" type="datetimeFigureOut">
              <a:rPr lang="en-US" smtClean="0"/>
              <a:t>9/5/2020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8DC20-73A2-4279-B122-047F824C25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9F6E6-387E-4C7F-9AF5-EE460112F894}" type="datetimeFigureOut">
              <a:rPr lang="en-US" smtClean="0"/>
              <a:t>9/5/2020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8DC20-73A2-4279-B122-047F824C25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9F6E6-387E-4C7F-9AF5-EE460112F894}" type="datetimeFigureOut">
              <a:rPr lang="en-US" smtClean="0"/>
              <a:t>9/5/2020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8DC20-73A2-4279-B122-047F824C25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9F6E6-387E-4C7F-9AF5-EE460112F894}" type="datetimeFigureOut">
              <a:rPr lang="en-US" smtClean="0"/>
              <a:t>9/5/2020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8DC20-73A2-4279-B122-047F824C25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A9F6E6-387E-4C7F-9AF5-EE460112F894}" type="datetimeFigureOut">
              <a:rPr lang="en-US" smtClean="0"/>
              <a:t>9/5/2020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08DC20-73A2-4279-B122-047F824C25C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Oceans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e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7904" y="476672"/>
            <a:ext cx="1368152" cy="40466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Meer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124744"/>
            <a:ext cx="7776864" cy="4923928"/>
          </a:xfrm>
        </p:spPr>
        <p:txBody>
          <a:bodyPr>
            <a:noAutofit/>
          </a:bodyPr>
          <a:lstStyle/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rufst mich raus auf's weite Wasser Wo Füße nicht... mehr sicher stehn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Dann finde ich dich im verborg'nen  Denn Glaube trägt in tiefen Meer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Und deinen namen ruf ich an </a:t>
            </a:r>
            <a:r>
              <a:rPr lang="de-DE" sz="1800" b="1" dirty="0" smtClean="0">
                <a:solidFill>
                  <a:srgbClr val="FF0000"/>
                </a:solidFill>
              </a:rPr>
              <a:t>Ich schau so weit ich sehen kann </a:t>
            </a:r>
            <a:endParaRPr lang="de-DE" sz="1800" b="1" dirty="0" smtClean="0">
              <a:solidFill>
                <a:srgbClr val="FF0000"/>
              </a:solidFill>
            </a:endParaRP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Und kommt die Flut  Hälst du mich fest in deinem Arm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Denn ich bin dein Und du bist mein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Gnade strömt wie tiefes Wasser Und deine Hand zeigt mir den Weg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Wenn Angst mich lähmt und ich versage  Lasst du nie los und gibst niemals auf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Führ mich dort hin wo ich unbegrenzt vertraue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Lass mich auf dem Wasser laufen Wo immer du mich hinführst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Führ mich tiefer als ich selber jemals gehen kann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Das ich fest im glaube stehe  In der gegenwart des retters 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128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Meer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Meer</dc:title>
  <dc:creator>mary</dc:creator>
  <cp:lastModifiedBy>mary</cp:lastModifiedBy>
  <cp:revision>5</cp:revision>
  <dcterms:created xsi:type="dcterms:W3CDTF">2020-09-05T15:26:20Z</dcterms:created>
  <dcterms:modified xsi:type="dcterms:W3CDTF">2020-09-05T17:15:10Z</dcterms:modified>
</cp:coreProperties>
</file>