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0115-ED5D-43F8-826E-D647C2DE6CFA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C6E6-AFC5-4730-85AE-41143C0CD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0115-ED5D-43F8-826E-D647C2DE6CFA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C6E6-AFC5-4730-85AE-41143C0CD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0115-ED5D-43F8-826E-D647C2DE6CFA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C6E6-AFC5-4730-85AE-41143C0CD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0115-ED5D-43F8-826E-D647C2DE6CFA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C6E6-AFC5-4730-85AE-41143C0CD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0115-ED5D-43F8-826E-D647C2DE6CFA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C6E6-AFC5-4730-85AE-41143C0CD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0115-ED5D-43F8-826E-D647C2DE6CFA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C6E6-AFC5-4730-85AE-41143C0CD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0115-ED5D-43F8-826E-D647C2DE6CFA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C6E6-AFC5-4730-85AE-41143C0CD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0115-ED5D-43F8-826E-D647C2DE6CFA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C6E6-AFC5-4730-85AE-41143C0CD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0115-ED5D-43F8-826E-D647C2DE6CFA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C6E6-AFC5-4730-85AE-41143C0CD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0115-ED5D-43F8-826E-D647C2DE6CFA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C6E6-AFC5-4730-85AE-41143C0CD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0115-ED5D-43F8-826E-D647C2DE6CFA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C6E6-AFC5-4730-85AE-41143C0CD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70115-ED5D-43F8-826E-D647C2DE6CFA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DC6E6-AFC5-4730-85AE-41143C0CDA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e D'Eisiau Di Bob Aw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7376" y="0"/>
            <a:ext cx="5437112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Mae </a:t>
            </a:r>
            <a:r>
              <a:rPr lang="en-US" b="1" dirty="0" err="1" smtClean="0"/>
              <a:t>D'Eisiau</a:t>
            </a:r>
            <a:r>
              <a:rPr lang="en-US" b="1" dirty="0" smtClean="0"/>
              <a:t> Di Bob </a:t>
            </a:r>
            <a:r>
              <a:rPr lang="en-US" b="1" dirty="0" err="1" smtClean="0"/>
              <a:t>Awr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5368" y="548680"/>
            <a:ext cx="5688632" cy="59766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d'eisiau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bob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Arglwydd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Dduw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hedd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o'th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dyner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nefol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Mae </a:t>
            </a:r>
            <a:r>
              <a:rPr lang="en-US" sz="1800" b="1" dirty="0" err="1" smtClean="0">
                <a:solidFill>
                  <a:srgbClr val="FF0000"/>
                </a:solidFill>
              </a:rPr>
              <a:t>d'eisiau</a:t>
            </a:r>
            <a:r>
              <a:rPr lang="en-US" sz="1800" b="1" dirty="0" smtClean="0">
                <a:solidFill>
                  <a:srgbClr val="FF0000"/>
                </a:solidFill>
              </a:rPr>
              <a:t>, O </a:t>
            </a:r>
            <a:r>
              <a:rPr lang="en-US" sz="1800" b="1" dirty="0" err="1" smtClean="0">
                <a:solidFill>
                  <a:srgbClr val="FF0000"/>
                </a:solidFill>
              </a:rPr>
              <a:t>mae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d'eisiau</a:t>
            </a:r>
            <a:r>
              <a:rPr lang="en-US" sz="1800" b="1" dirty="0" smtClean="0">
                <a:solidFill>
                  <a:srgbClr val="FF0000"/>
                </a:solidFill>
              </a:rPr>
              <a:t>, Bob </a:t>
            </a:r>
            <a:r>
              <a:rPr lang="en-US" sz="1800" b="1" dirty="0" err="1" smtClean="0">
                <a:solidFill>
                  <a:srgbClr val="FF0000"/>
                </a:solidFill>
              </a:rPr>
              <a:t>awr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arnaf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d'eisiau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Bendithia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fy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Ngheidwad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Bendithia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nawr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d'eisiau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bob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Trig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Cyll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temtasiynau'u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grym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d'ymyl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d'eisiau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bob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Rho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d'olau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nerth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eiriau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d'eisiau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bob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Sancteiddiaf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fi'n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eiddot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Mae D'Eisiau Di Bob Awr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Mae D'Eisiau Di Bob Awr</dc:title>
  <dc:creator>mary</dc:creator>
  <cp:lastModifiedBy>mary</cp:lastModifiedBy>
  <cp:revision>4</cp:revision>
  <dcterms:created xsi:type="dcterms:W3CDTF">2020-09-28T15:20:40Z</dcterms:created>
  <dcterms:modified xsi:type="dcterms:W3CDTF">2020-09-29T16:02:22Z</dcterms:modified>
</cp:coreProperties>
</file>