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1C5D-08DD-4728-8C61-434C24E02C9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3F226-C4DA-4253-A1A8-E21D5B6A24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Harap Pad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188640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Ku </a:t>
            </a:r>
            <a:r>
              <a:rPr lang="en-US" b="1" dirty="0" err="1"/>
              <a:t>Harap</a:t>
            </a:r>
            <a:r>
              <a:rPr lang="en-US" b="1" dirty="0"/>
              <a:t> </a:t>
            </a:r>
            <a:r>
              <a:rPr lang="en-US" b="1" dirty="0" err="1"/>
              <a:t>PadaMu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6" y="908720"/>
            <a:ext cx="4392488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1.Kuharap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harap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selalu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Pada</a:t>
            </a:r>
            <a:r>
              <a:rPr lang="en-US" sz="2000" b="1" dirty="0" smtClean="0">
                <a:solidFill>
                  <a:srgbClr val="FF0000"/>
                </a:solidFill>
              </a:rPr>
              <a:t>-Mu </a:t>
            </a:r>
            <a:r>
              <a:rPr lang="en-US" sz="2000" b="1" dirty="0" err="1" smtClean="0">
                <a:solidFill>
                  <a:srgbClr val="FF0000"/>
                </a:solidFill>
              </a:rPr>
              <a:t>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Oh, </a:t>
            </a:r>
            <a:r>
              <a:rPr lang="en-US" sz="2000" b="1" dirty="0" err="1" smtClean="0">
                <a:solidFill>
                  <a:srgbClr val="FF0000"/>
                </a:solidFill>
              </a:rPr>
              <a:t>berkatilah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Selamanya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2.Kuharap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hampir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Dipencobaanku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3.Kuharap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4.Kuharap,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Dan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Ku Harap PadaMu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Ku Harap PadaMu </dc:title>
  <dc:creator>mary</dc:creator>
  <cp:lastModifiedBy>mary</cp:lastModifiedBy>
  <cp:revision>7</cp:revision>
  <dcterms:created xsi:type="dcterms:W3CDTF">2020-09-26T14:01:51Z</dcterms:created>
  <dcterms:modified xsi:type="dcterms:W3CDTF">2020-09-26T18:03:20Z</dcterms:modified>
</cp:coreProperties>
</file>