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8979-A397-4E22-B075-E080377BE98D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3770-C913-4237-9D00-A4208E8505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8979-A397-4E22-B075-E080377BE98D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3770-C913-4237-9D00-A4208E8505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8979-A397-4E22-B075-E080377BE98D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3770-C913-4237-9D00-A4208E8505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8979-A397-4E22-B075-E080377BE98D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3770-C913-4237-9D00-A4208E8505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8979-A397-4E22-B075-E080377BE98D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3770-C913-4237-9D00-A4208E8505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8979-A397-4E22-B075-E080377BE98D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3770-C913-4237-9D00-A4208E8505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8979-A397-4E22-B075-E080377BE98D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3770-C913-4237-9D00-A4208E8505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8979-A397-4E22-B075-E080377BE98D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3770-C913-4237-9D00-A4208E8505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8979-A397-4E22-B075-E080377BE98D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3770-C913-4237-9D00-A4208E8505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8979-A397-4E22-B075-E080377BE98D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3770-C913-4237-9D00-A4208E8505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8979-A397-4E22-B075-E080377BE98D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3770-C913-4237-9D00-A4208E8505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08979-A397-4E22-B075-E080377BE98D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B3770-C913-4237-9D00-A4208E8505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ncamped Along the Hills of Light.jpg"/>
          <p:cNvPicPr>
            <a:picLocks noChangeAspect="1"/>
          </p:cNvPicPr>
          <p:nvPr userDrawn="1"/>
        </p:nvPicPr>
        <p:blipFill>
          <a:blip r:embed="rId14" cstate="print">
            <a:lum bright="7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man Yang Bri Men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2578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Iman</a:t>
            </a:r>
            <a:r>
              <a:rPr lang="en-US" b="1" dirty="0"/>
              <a:t> Yang </a:t>
            </a:r>
            <a:r>
              <a:rPr lang="en-US" b="1" dirty="0" err="1"/>
              <a:t>Bri</a:t>
            </a:r>
            <a:r>
              <a:rPr lang="en-US" b="1" dirty="0"/>
              <a:t> </a:t>
            </a:r>
            <a:r>
              <a:rPr lang="en-US" b="1" dirty="0" err="1" smtClean="0"/>
              <a:t>Menang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85800"/>
            <a:ext cx="4343400" cy="41148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Serdadu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Masehi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bangunlah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berp'rang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sebelum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g'lap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selimuti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Melawan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pakailah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seg'nap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tenagamu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kalahkan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Iman</a:t>
            </a:r>
            <a:r>
              <a:rPr lang="en-US" sz="1400" b="1" dirty="0" smtClean="0">
                <a:solidFill>
                  <a:srgbClr val="FF0000"/>
                </a:solidFill>
              </a:rPr>
              <a:t> yang </a:t>
            </a:r>
            <a:r>
              <a:rPr lang="en-US" sz="1400" b="1" dirty="0" err="1" smtClean="0">
                <a:solidFill>
                  <a:srgbClr val="FF0000"/>
                </a:solidFill>
              </a:rPr>
              <a:t>b'ri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menang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iman</a:t>
            </a:r>
            <a:r>
              <a:rPr lang="en-US" sz="1400" b="1" dirty="0" smtClean="0">
                <a:solidFill>
                  <a:srgbClr val="FF0000"/>
                </a:solidFill>
              </a:rPr>
              <a:t> yang </a:t>
            </a:r>
            <a:r>
              <a:rPr lang="en-US" sz="1400" b="1" dirty="0" err="1" smtClean="0">
                <a:solidFill>
                  <a:srgbClr val="FF0000"/>
                </a:solidFill>
              </a:rPr>
              <a:t>b'ri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menang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Ajaib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kemenangan-Nya</a:t>
            </a:r>
            <a:r>
              <a:rPr lang="en-US" sz="1400" b="1" dirty="0" smtClean="0">
                <a:solidFill>
                  <a:srgbClr val="FF0000"/>
                </a:solidFill>
              </a:rPr>
              <a:t> yang </a:t>
            </a:r>
            <a:r>
              <a:rPr lang="en-US" sz="1400" b="1" dirty="0" err="1" smtClean="0">
                <a:solidFill>
                  <a:srgbClr val="FF0000"/>
                </a:solidFill>
              </a:rPr>
              <a:t>kalahkan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dunia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Berpedangkan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berpanjikan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kemenangan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m'reka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peperangan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kalahkan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p'risai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Selalu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berhenti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kesenanganmu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berp'rang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Pakailah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ketopong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peganglah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Gentarlah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s'kalian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kar'na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mengalahkan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musuhnya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jubah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dib'ri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mengakui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keg'lapan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kalahlah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149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Iman Yang Bri Menang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Iman Yang Bri Menang</dc:title>
  <dc:creator>FRONT</dc:creator>
  <cp:lastModifiedBy>FRONT</cp:lastModifiedBy>
  <cp:revision>2</cp:revision>
  <dcterms:created xsi:type="dcterms:W3CDTF">2024-08-02T17:35:33Z</dcterms:created>
  <dcterms:modified xsi:type="dcterms:W3CDTF">2024-08-02T17:53:54Z</dcterms:modified>
</cp:coreProperties>
</file>