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0DB27-FBF2-4777-93FA-69F68715BD9B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21F6D-77A1-4803-ABE4-3817CD933C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apit mo sa 'y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600400" cy="6058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Ilapit</a:t>
            </a:r>
            <a:r>
              <a:rPr lang="en-US" b="1" dirty="0" smtClean="0"/>
              <a:t> mo </a:t>
            </a:r>
            <a:r>
              <a:rPr lang="en-US" b="1" dirty="0" err="1" smtClean="0"/>
              <a:t>sa</a:t>
            </a:r>
            <a:r>
              <a:rPr lang="en-US" b="1" dirty="0" smtClean="0"/>
              <a:t> '</a:t>
            </a:r>
            <a:r>
              <a:rPr lang="en-US" b="1" dirty="0" err="1" smtClean="0"/>
              <a:t>yo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032448" cy="518457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Ilapit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Pagtanggap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Hangad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Ikaw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lamang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kailangan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Ikaw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lamang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sa'yo'y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mananahan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Ilapit mo sa 'yo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Ilapit mo sa 'yo </dc:title>
  <dc:creator>mary</dc:creator>
  <cp:lastModifiedBy>mary</cp:lastModifiedBy>
  <cp:revision>6</cp:revision>
  <dcterms:created xsi:type="dcterms:W3CDTF">2020-09-14T19:48:04Z</dcterms:created>
  <dcterms:modified xsi:type="dcterms:W3CDTF">2020-09-16T17:41:41Z</dcterms:modified>
</cp:coreProperties>
</file>