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AAE8-91B9-49D9-A835-253C593F7079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53F6F-9685-499C-BD6E-74B7C05A11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brauch dich alleze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Ich</a:t>
            </a:r>
            <a:r>
              <a:rPr lang="en-US" b="1" dirty="0" smtClean="0"/>
              <a:t> </a:t>
            </a:r>
            <a:r>
              <a:rPr lang="en-US" b="1" dirty="0" err="1"/>
              <a:t>brauch</a:t>
            </a:r>
            <a:r>
              <a:rPr lang="en-US" b="1" dirty="0"/>
              <a:t> </a:t>
            </a:r>
            <a:r>
              <a:rPr lang="en-US" b="1" dirty="0" err="1"/>
              <a:t>dich</a:t>
            </a:r>
            <a:r>
              <a:rPr lang="en-US" b="1" dirty="0"/>
              <a:t> </a:t>
            </a:r>
            <a:r>
              <a:rPr lang="en-US" b="1" dirty="0" err="1"/>
              <a:t>allezeit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1352" y="908720"/>
            <a:ext cx="5832648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Ich brauch dich allezeit, du gnadenreicher Herr,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Name ist mein Hort, dein Blut mein Freudenmeer.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Chor: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Ich brauch dich, o ich brauch dich, Jesu, ja, ich brauch dich,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ich muss dich immer haben, Herr, segne mich!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Ich brauch dich allezeit, o Jesu, steh mir bei,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ich bis in den Tod dir bleibe stets getreu! 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Ich brauch dich allezeit, in Freude wie im Leid;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mein Sonn und Schild jetzt und in Ewigkeit. 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Ich brauch dich allezeit, führ mich nur, wie du willst;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harre auf dein Wort, bis du es ganz erfüllst. 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Ich brauch dich allezeit, Herr Jesu, Gottes Sohn;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dir ererb ich einst des ewgen Lebens Kron.</a:t>
            </a:r>
            <a:endParaRPr lang="de-D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151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Ich brauch dich allezeit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Ich brauch dich allezeit </dc:title>
  <dc:creator>mary</dc:creator>
  <cp:lastModifiedBy>mary</cp:lastModifiedBy>
  <cp:revision>2</cp:revision>
  <dcterms:created xsi:type="dcterms:W3CDTF">2020-09-27T19:40:49Z</dcterms:created>
  <dcterms:modified xsi:type="dcterms:W3CDTF">2020-09-27T22:06:08Z</dcterms:modified>
</cp:coreProperties>
</file>