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83A0-1ED5-4475-B365-DA929AD6732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0CA2-98A5-4B5A-8EFD-A2B6952F9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83A0-1ED5-4475-B365-DA929AD6732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0CA2-98A5-4B5A-8EFD-A2B6952F9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83A0-1ED5-4475-B365-DA929AD6732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0CA2-98A5-4B5A-8EFD-A2B6952F9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83A0-1ED5-4475-B365-DA929AD6732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0CA2-98A5-4B5A-8EFD-A2B6952F9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83A0-1ED5-4475-B365-DA929AD6732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0CA2-98A5-4B5A-8EFD-A2B6952F9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83A0-1ED5-4475-B365-DA929AD6732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0CA2-98A5-4B5A-8EFD-A2B6952F9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83A0-1ED5-4475-B365-DA929AD6732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0CA2-98A5-4B5A-8EFD-A2B6952F9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83A0-1ED5-4475-B365-DA929AD6732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0CA2-98A5-4B5A-8EFD-A2B6952F9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83A0-1ED5-4475-B365-DA929AD6732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0CA2-98A5-4B5A-8EFD-A2B6952F9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83A0-1ED5-4475-B365-DA929AD6732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0CA2-98A5-4B5A-8EFD-A2B6952F9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83A0-1ED5-4475-B365-DA929AD6732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0CA2-98A5-4B5A-8EFD-A2B6952F9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683A0-1ED5-4475-B365-DA929AD6732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60CA2-98A5-4B5A-8EFD-A2B6952F9AF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 love my Lord but with no love of mine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ove my Lord but with no love of m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"/>
            <a:ext cx="8424936" cy="69269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 </a:t>
            </a:r>
            <a:r>
              <a:rPr lang="en-US" b="1" dirty="0"/>
              <a:t>love my Lord but with no love of mine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7376864" cy="532859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 love my Lord, but with no love of mine,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I have none to give;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love Thee, Lord, but all the love is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by Thy love I live.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as nothing, and rejoice to be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Emptied, and lost, and swallowed up in Thee.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Thou, Lord, alone, art all Thy children need,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there is none beside;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Thee the streams of blessedness proceed,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Thee the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bless'd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abide.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Fountain of life, and all-abounding grace,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source, our center, and our dwelling-place.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113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 love my Lord but with no love of mine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 love my Lord but with no love of mine </dc:title>
  <dc:creator>mary</dc:creator>
  <cp:lastModifiedBy>mary</cp:lastModifiedBy>
  <cp:revision>4</cp:revision>
  <dcterms:created xsi:type="dcterms:W3CDTF">2020-09-25T17:47:15Z</dcterms:created>
  <dcterms:modified xsi:type="dcterms:W3CDTF">2020-09-25T18:58:01Z</dcterms:modified>
</cp:coreProperties>
</file>