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4E75A-B503-427D-9FB4-375EF6E0D7C0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A2487-BC0B-4EA5-9226-D9179A3A87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aube gibt Siegeskraf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11256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Glaube</a:t>
            </a:r>
            <a:r>
              <a:rPr lang="en-US" b="1" dirty="0" smtClean="0"/>
              <a:t> </a:t>
            </a:r>
            <a:r>
              <a:rPr lang="en-US" b="1" dirty="0" err="1"/>
              <a:t>gibt</a:t>
            </a:r>
            <a:r>
              <a:rPr lang="en-US" b="1" dirty="0"/>
              <a:t> </a:t>
            </a:r>
            <a:r>
              <a:rPr lang="en-US" b="1" dirty="0" err="1"/>
              <a:t>Siegeskraft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6336704" cy="5904656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lichtumfloss'nen Bergeshöh'n, ihr Streiter, zieht zu Tal!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gilt, lasst hoch das Banner weh'n: „Mit Gott!“ noch dieses Mal!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unten lagert's schattenhaft; hinab zum Feinde dringt.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Glaube ist die Siegeskraft, die alle Welt bezwingt.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Glaube gibt Siegeskraft! Glaube gibt Siegeskraft!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O glorreiche Siegeskraft, die alle Welt bezwingt.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Fürst Immanuel zieht mit, sein Wort ist uns're Wehr.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Weg, den jetzt dein Fuß betritt, zog einst der Heil'gen Heer.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Wort vom Kreuz, wie Sonnenglut, durchflog die dunkle Welt.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Glaubenskraft, o Zeugenblut! Ein jeder sei ein Held!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dunkler Masse, Glied an Glied, seht ihr die Feinde dort?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heilig Feuer uns durchglüht! Jetzt, träge Muße, fort!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Heiles Helm auf jedem Haupt; der Schild des Glaubens sei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Rüstung, die kein Feind uns raubt. „Mit Gott!“ das Kampfgeschrei.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 Überwinder winkt die Kron, des Siegers weißes Kleid,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treuen Knechtes großer Lohn, die Ruhe nach dem Streit.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 auf zum Kampf! Es naht die Nacht! Die Kreuzesfahn umringt!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Glaube ist die Siegeskraft, die alle Welt bezwingt.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223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Glaube gibt Siegeskraft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Glaube gibt Siegeskraft </dc:title>
  <dc:creator>mary</dc:creator>
  <cp:lastModifiedBy>mary</cp:lastModifiedBy>
  <cp:revision>9</cp:revision>
  <dcterms:created xsi:type="dcterms:W3CDTF">2020-09-10T17:09:50Z</dcterms:created>
  <dcterms:modified xsi:type="dcterms:W3CDTF">2020-09-10T18:09:10Z</dcterms:modified>
</cp:coreProperties>
</file>