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2844-F41B-484A-91BB-B44C1F970703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9F9D-0B2A-4F36-9B29-EF1437771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2844-F41B-484A-91BB-B44C1F970703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9F9D-0B2A-4F36-9B29-EF1437771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2844-F41B-484A-91BB-B44C1F970703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9F9D-0B2A-4F36-9B29-EF1437771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2844-F41B-484A-91BB-B44C1F970703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9F9D-0B2A-4F36-9B29-EF1437771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2844-F41B-484A-91BB-B44C1F970703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9F9D-0B2A-4F36-9B29-EF1437771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2844-F41B-484A-91BB-B44C1F970703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9F9D-0B2A-4F36-9B29-EF1437771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2844-F41B-484A-91BB-B44C1F970703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9F9D-0B2A-4F36-9B29-EF1437771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2844-F41B-484A-91BB-B44C1F970703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9F9D-0B2A-4F36-9B29-EF1437771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2844-F41B-484A-91BB-B44C1F970703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9F9D-0B2A-4F36-9B29-EF1437771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2844-F41B-484A-91BB-B44C1F970703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9F9D-0B2A-4F36-9B29-EF1437771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2844-F41B-484A-91BB-B44C1F970703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9F9D-0B2A-4F36-9B29-EF1437771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E2844-F41B-484A-91BB-B44C1F970703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F9F9D-0B2A-4F36-9B29-EF1437771DF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k uur elk ogenbl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5976" y="116632"/>
            <a:ext cx="4392488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Elk </a:t>
            </a:r>
            <a:r>
              <a:rPr lang="en-US" b="1" dirty="0" err="1"/>
              <a:t>uur</a:t>
            </a:r>
            <a:r>
              <a:rPr lang="en-US" b="1" dirty="0"/>
              <a:t> elk </a:t>
            </a:r>
            <a:r>
              <a:rPr lang="en-US" b="1" dirty="0" err="1"/>
              <a:t>ogenblik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836712"/>
            <a:ext cx="3312368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Elk uur, elk ogenblik,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steun ik op U,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woord alleen o Heer, 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vertroost mij nu.</a:t>
            </a:r>
          </a:p>
          <a:p>
            <a:pPr algn="l"/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Mijn hart heeft U van node,</a:t>
            </a: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elk uur, elk ogenblik.</a:t>
            </a: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O zegen mij, mijn Heiland,</a:t>
            </a: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Ik kom tot U.</a:t>
            </a:r>
          </a:p>
          <a:p>
            <a:pPr algn="l"/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Leer mij uw wil te doen, 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steeds meer en meer;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 Uw beloften Heer,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vervullen gaan.</a:t>
            </a:r>
          </a:p>
          <a:p>
            <a:pPr algn="l"/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hart zucht steeds naar U,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heilig God.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 mij Uw eigendom,</a:t>
            </a: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Zoon van God.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88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Elk uur elk ogenblik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Elk uur elk ogenblik </dc:title>
  <dc:creator>mary</dc:creator>
  <cp:lastModifiedBy>mary</cp:lastModifiedBy>
  <cp:revision>3</cp:revision>
  <dcterms:created xsi:type="dcterms:W3CDTF">2020-09-26T16:31:42Z</dcterms:created>
  <dcterms:modified xsi:type="dcterms:W3CDTF">2020-09-26T18:36:52Z</dcterms:modified>
</cp:coreProperties>
</file>