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5B96-9E39-40CD-830C-DB707CEBB75A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F7CD8-B4B9-44CA-81E7-F26903EA9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5B96-9E39-40CD-830C-DB707CEBB75A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F7CD8-B4B9-44CA-81E7-F26903EA9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5B96-9E39-40CD-830C-DB707CEBB75A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F7CD8-B4B9-44CA-81E7-F26903EA9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5B96-9E39-40CD-830C-DB707CEBB75A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F7CD8-B4B9-44CA-81E7-F26903EA9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5B96-9E39-40CD-830C-DB707CEBB75A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F7CD8-B4B9-44CA-81E7-F26903EA9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5B96-9E39-40CD-830C-DB707CEBB75A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F7CD8-B4B9-44CA-81E7-F26903EA9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5B96-9E39-40CD-830C-DB707CEBB75A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F7CD8-B4B9-44CA-81E7-F26903EA9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5B96-9E39-40CD-830C-DB707CEBB75A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F7CD8-B4B9-44CA-81E7-F26903EA9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5B96-9E39-40CD-830C-DB707CEBB75A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F7CD8-B4B9-44CA-81E7-F26903EA9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5B96-9E39-40CD-830C-DB707CEBB75A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F7CD8-B4B9-44CA-81E7-F26903EA9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5B96-9E39-40CD-830C-DB707CEBB75A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F7CD8-B4B9-44CA-81E7-F26903EA9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E5B96-9E39-40CD-830C-DB707CEBB75A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F7CD8-B4B9-44CA-81E7-F26903EA97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RAW ME CLOSE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a Mig Nära D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7422" y="188640"/>
            <a:ext cx="4143404" cy="5257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Dra</a:t>
            </a:r>
            <a:r>
              <a:rPr lang="en-US" b="1" dirty="0" smtClean="0"/>
              <a:t> </a:t>
            </a:r>
            <a:r>
              <a:rPr lang="en-US" b="1" dirty="0" err="1"/>
              <a:t>Mig</a:t>
            </a:r>
            <a:r>
              <a:rPr lang="en-US" b="1" dirty="0"/>
              <a:t> </a:t>
            </a:r>
            <a:r>
              <a:rPr lang="en-US" b="1" dirty="0" err="1"/>
              <a:t>Nära</a:t>
            </a:r>
            <a:r>
              <a:rPr lang="en-US" b="1" dirty="0"/>
              <a:t> Dig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0166" y="1142984"/>
            <a:ext cx="2786082" cy="4638692"/>
          </a:xfrm>
        </p:spPr>
        <p:txBody>
          <a:bodyPr>
            <a:noAutofit/>
          </a:bodyPr>
          <a:lstStyle/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Dra mig nära Dig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Låt mig aldrig gå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lägger ner allt för Dig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säger mig: jag är din vän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är mitt begär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och endast Du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Ingen har en famn som Du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Där jag kan vila tryggt just nu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Hjälp mig hitta fram 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 mig hem igen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Du </a:t>
            </a:r>
            <a:r>
              <a:rPr lang="sv-SE" sz="1600" b="1" dirty="0" smtClean="0">
                <a:solidFill>
                  <a:srgbClr val="FF0000"/>
                </a:solidFill>
              </a:rPr>
              <a:t>är mitt allt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Du är vad jag behöver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Du är mitt allt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Jag vill va´ nära </a:t>
            </a:r>
            <a:r>
              <a:rPr lang="sv-SE" sz="1600" b="1" dirty="0" smtClean="0">
                <a:solidFill>
                  <a:srgbClr val="FF0000"/>
                </a:solidFill>
              </a:rPr>
              <a:t>Dig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71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Dra Mig Nära Dig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Dra Mig Nära Dig </dc:title>
  <dc:creator>mary</dc:creator>
  <cp:lastModifiedBy>FRONT</cp:lastModifiedBy>
  <cp:revision>12</cp:revision>
  <dcterms:created xsi:type="dcterms:W3CDTF">2020-09-14T19:59:55Z</dcterms:created>
  <dcterms:modified xsi:type="dcterms:W3CDTF">2023-11-03T16:32:27Z</dcterms:modified>
</cp:coreProperties>
</file>