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3" d="100"/>
          <a:sy n="73" d="100"/>
        </p:scale>
        <p:origin x="-1589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D9A9A-0683-4F75-8687-3744DC1DACDF}" type="datetimeFigureOut">
              <a:rPr lang="en-US" smtClean="0"/>
              <a:pPr/>
              <a:t>9/19/2020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7FB87-DD46-467F-BF4D-70267DFAC0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D9A9A-0683-4F75-8687-3744DC1DACDF}" type="datetimeFigureOut">
              <a:rPr lang="en-US" smtClean="0"/>
              <a:pPr/>
              <a:t>9/19/2020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7FB87-DD46-467F-BF4D-70267DFAC0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D9A9A-0683-4F75-8687-3744DC1DACDF}" type="datetimeFigureOut">
              <a:rPr lang="en-US" smtClean="0"/>
              <a:pPr/>
              <a:t>9/19/2020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7FB87-DD46-467F-BF4D-70267DFAC0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D9A9A-0683-4F75-8687-3744DC1DACDF}" type="datetimeFigureOut">
              <a:rPr lang="en-US" smtClean="0"/>
              <a:pPr/>
              <a:t>9/19/2020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7FB87-DD46-467F-BF4D-70267DFAC0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D9A9A-0683-4F75-8687-3744DC1DACDF}" type="datetimeFigureOut">
              <a:rPr lang="en-US" smtClean="0"/>
              <a:pPr/>
              <a:t>9/19/2020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7FB87-DD46-467F-BF4D-70267DFAC0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D9A9A-0683-4F75-8687-3744DC1DACDF}" type="datetimeFigureOut">
              <a:rPr lang="en-US" smtClean="0"/>
              <a:pPr/>
              <a:t>9/19/2020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7FB87-DD46-467F-BF4D-70267DFAC0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D9A9A-0683-4F75-8687-3744DC1DACDF}" type="datetimeFigureOut">
              <a:rPr lang="en-US" smtClean="0"/>
              <a:pPr/>
              <a:t>9/19/2020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7FB87-DD46-467F-BF4D-70267DFAC0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D9A9A-0683-4F75-8687-3744DC1DACDF}" type="datetimeFigureOut">
              <a:rPr lang="en-US" smtClean="0"/>
              <a:pPr/>
              <a:t>9/19/2020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7FB87-DD46-467F-BF4D-70267DFAC0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D9A9A-0683-4F75-8687-3744DC1DACDF}" type="datetimeFigureOut">
              <a:rPr lang="en-US" smtClean="0"/>
              <a:pPr/>
              <a:t>9/19/2020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7FB87-DD46-467F-BF4D-70267DFAC0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D9A9A-0683-4F75-8687-3744DC1DACDF}" type="datetimeFigureOut">
              <a:rPr lang="en-US" smtClean="0"/>
              <a:pPr/>
              <a:t>9/19/2020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7FB87-DD46-467F-BF4D-70267DFAC0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D9A9A-0683-4F75-8687-3744DC1DACDF}" type="datetimeFigureOut">
              <a:rPr lang="en-US" smtClean="0"/>
              <a:pPr/>
              <a:t>9/19/2020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7FB87-DD46-467F-BF4D-70267DFAC0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D9A9A-0683-4F75-8687-3744DC1DACDF}" type="datetimeFigureOut">
              <a:rPr lang="en-US" smtClean="0"/>
              <a:pPr/>
              <a:t>9/19/2020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7FB87-DD46-467F-BF4D-70267DFAC02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Victory in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Đắc Thắng trong Giê-x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5472608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Đắc</a:t>
            </a:r>
            <a:r>
              <a:rPr lang="en-US" b="1" dirty="0" smtClean="0"/>
              <a:t> </a:t>
            </a:r>
            <a:r>
              <a:rPr lang="en-US" b="1" dirty="0" err="1"/>
              <a:t>Thắng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Giê-xu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764704"/>
            <a:ext cx="7488832" cy="5904656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1.Đời tôi đã nghe câu chuyện này, rằng Ngài đã quang lâm cho mọi người.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Rằng Ngài đã hi sinh trên Cal-va-ry cứu ai tội nhân giống tôi.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Rằng tôi đã nghe nỗi đau Ngài, với huyết báu ban cho rửa tội này.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Và tôi ăn năn trong tội lỗi tôi và chiến thắng mãi về sau. 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Chrous 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Ồ tôi đắc thắng trong </a:t>
            </a:r>
            <a:r>
              <a:rPr lang="vi-VN" sz="1600" b="1" dirty="0" smtClean="0">
                <a:solidFill>
                  <a:srgbClr val="FF0000"/>
                </a:solidFill>
              </a:rPr>
              <a:t>Giê-xu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vi-VN" sz="1600" b="1" dirty="0" smtClean="0">
                <a:solidFill>
                  <a:srgbClr val="FF0000"/>
                </a:solidFill>
              </a:rPr>
              <a:t>Chúa </a:t>
            </a:r>
            <a:r>
              <a:rPr lang="vi-VN" sz="1600" b="1" dirty="0" smtClean="0">
                <a:solidFill>
                  <a:srgbClr val="FF0000"/>
                </a:solidFill>
              </a:rPr>
              <a:t>của tôi luôn mọi giờ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Ngài tìm tôi và cứu tôi bởi do một dòng huyết thanh.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Ngài thương tôi nhất, Tôi biết </a:t>
            </a:r>
            <a:r>
              <a:rPr lang="vi-VN" sz="1600" b="1" dirty="0" smtClean="0">
                <a:solidFill>
                  <a:srgbClr val="FF0000"/>
                </a:solidFill>
              </a:rPr>
              <a:t>Ngài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vi-VN" sz="1600" b="1" dirty="0" smtClean="0">
                <a:solidFill>
                  <a:srgbClr val="FF0000"/>
                </a:solidFill>
              </a:rPr>
              <a:t>Với </a:t>
            </a:r>
            <a:r>
              <a:rPr lang="vi-VN" sz="1600" b="1" dirty="0" smtClean="0">
                <a:solidFill>
                  <a:srgbClr val="FF0000"/>
                </a:solidFill>
              </a:rPr>
              <a:t>trong con tim tôi yêu Ngài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Ngài mang tôi trong đắc thắng mới, bởi huyết đã phủ đời tôi.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2.Và tôi đã nghe Chúa chữa lành, Kìa là những quyền năng đã hiện hành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thiệt đã cứu chữa, kẻ ốm được lành và cho kẻ què biết đi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Và tôi la lớn, Ôi Giê-xu mau mau đến bên tôi để chữa lành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Giờ tôi tuân theo tiếng nói của Ngài và chiến thắng mãi về sau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3.Và ở thiên cung có ngôi Nhà. Cha xây sẵn cho tôi trông tôi về.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Vàng đường đi chân ta, vui sướng biết bao, biển ngân trong như thủy tinh.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Cùng bao thiên sứ hát trên trời, bao câu hát ngân nga câu chuyện rằng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Tình yêu thiên liêng Chúa đã cho ta vui sướng mãi luôn về sau.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246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Đắc Thắng trong Giê-xu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Đắc Thắng trong Giê-xu </dc:title>
  <dc:creator>mary</dc:creator>
  <cp:lastModifiedBy>mary</cp:lastModifiedBy>
  <cp:revision>75</cp:revision>
  <dcterms:created xsi:type="dcterms:W3CDTF">2020-09-18T16:43:52Z</dcterms:created>
  <dcterms:modified xsi:type="dcterms:W3CDTF">2020-09-20T01:02:49Z</dcterms:modified>
</cp:coreProperties>
</file>