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E6D5B-3269-4DA4-9E48-5536A1B84E0C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180C-1821-406B-97BD-D5FD8BCD7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E6D5B-3269-4DA4-9E48-5536A1B84E0C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180C-1821-406B-97BD-D5FD8BCD7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E6D5B-3269-4DA4-9E48-5536A1B84E0C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180C-1821-406B-97BD-D5FD8BCD7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E6D5B-3269-4DA4-9E48-5536A1B84E0C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180C-1821-406B-97BD-D5FD8BCD7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E6D5B-3269-4DA4-9E48-5536A1B84E0C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180C-1821-406B-97BD-D5FD8BCD7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E6D5B-3269-4DA4-9E48-5536A1B84E0C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180C-1821-406B-97BD-D5FD8BCD7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E6D5B-3269-4DA4-9E48-5536A1B84E0C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180C-1821-406B-97BD-D5FD8BCD7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E6D5B-3269-4DA4-9E48-5536A1B84E0C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180C-1821-406B-97BD-D5FD8BCD7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E6D5B-3269-4DA4-9E48-5536A1B84E0C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180C-1821-406B-97BD-D5FD8BCD7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E6D5B-3269-4DA4-9E48-5536A1B84E0C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180C-1821-406B-97BD-D5FD8BCD7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E6D5B-3269-4DA4-9E48-5536A1B84E0C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180C-1821-406B-97BD-D5FD8BCD7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E6D5B-3269-4DA4-9E48-5536A1B84E0C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D180C-1821-406B-97BD-D5FD8BCD7D9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ife at Best is Very Brief 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gima obuya mbweng'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332656"/>
            <a:ext cx="5544616" cy="43204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Bogima</a:t>
            </a:r>
            <a:r>
              <a:rPr lang="en-US" b="1" dirty="0" smtClean="0"/>
              <a:t> </a:t>
            </a:r>
            <a:r>
              <a:rPr lang="en-US" b="1" dirty="0" err="1" smtClean="0"/>
              <a:t>obuya</a:t>
            </a:r>
            <a:r>
              <a:rPr lang="en-US" b="1" dirty="0" smtClean="0"/>
              <a:t> </a:t>
            </a:r>
            <a:r>
              <a:rPr lang="en-US" b="1" dirty="0" err="1" smtClean="0"/>
              <a:t>mbweng'e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96752"/>
            <a:ext cx="7704856" cy="496855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Bogima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obweng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rikogwa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ebigara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ebwimo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Matuko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nkoerare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nababe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batugukwe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Mabera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nkoera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are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Obe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err="1" smtClean="0">
                <a:solidFill>
                  <a:srgbClr val="FF0000"/>
                </a:solidFill>
              </a:rPr>
              <a:t>'</a:t>
            </a:r>
            <a:r>
              <a:rPr lang="en-US" sz="1800" b="1" dirty="0" err="1" smtClean="0">
                <a:solidFill>
                  <a:srgbClr val="FF0000"/>
                </a:solidFill>
              </a:rPr>
              <a:t>e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obe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err="1" smtClean="0">
                <a:solidFill>
                  <a:srgbClr val="FF0000"/>
                </a:solidFill>
              </a:rPr>
              <a:t>'</a:t>
            </a:r>
            <a:r>
              <a:rPr lang="en-US" sz="1800" b="1" dirty="0" err="1" smtClean="0">
                <a:solidFill>
                  <a:srgbClr val="FF0000"/>
                </a:solidFill>
              </a:rPr>
              <a:t>e</a:t>
            </a:r>
            <a:r>
              <a:rPr lang="en-US" sz="1800" b="1" dirty="0" smtClean="0">
                <a:solidFill>
                  <a:srgbClr val="FF0000"/>
                </a:solidFill>
              </a:rPr>
              <a:t>,  </a:t>
            </a:r>
            <a:r>
              <a:rPr lang="en-US" sz="1800" b="1" dirty="0" err="1" smtClean="0">
                <a:solidFill>
                  <a:srgbClr val="FF0000"/>
                </a:solidFill>
              </a:rPr>
              <a:t>Yeso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gakorangeria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obe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err="1" smtClean="0">
                <a:solidFill>
                  <a:srgbClr val="FF0000"/>
                </a:solidFill>
              </a:rPr>
              <a:t>'</a:t>
            </a:r>
            <a:r>
              <a:rPr lang="en-US" sz="1800" b="1" dirty="0" err="1" smtClean="0">
                <a:solidFill>
                  <a:srgbClr val="FF0000"/>
                </a:solidFill>
              </a:rPr>
              <a:t>e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Gotebana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sebibe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gesieri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nagesiekwe</a:t>
            </a:r>
            <a:r>
              <a:rPr lang="en-US" sz="1800" b="1" dirty="0" smtClean="0">
                <a:solidFill>
                  <a:srgbClr val="FF0000"/>
                </a:solidFill>
              </a:rPr>
              <a:t>   </a:t>
            </a:r>
            <a:r>
              <a:rPr lang="en-US" sz="1800" b="1" dirty="0" err="1" smtClean="0">
                <a:solidFill>
                  <a:srgbClr val="FF0000"/>
                </a:solidFill>
              </a:rPr>
              <a:t>Birero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mbosa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obe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err="1" smtClean="0">
                <a:solidFill>
                  <a:srgbClr val="FF0000"/>
                </a:solidFill>
              </a:rPr>
              <a:t>'</a:t>
            </a:r>
            <a:r>
              <a:rPr lang="en-US" sz="1800" b="1" dirty="0" err="1" smtClean="0">
                <a:solidFill>
                  <a:srgbClr val="FF0000"/>
                </a:solidFill>
              </a:rPr>
              <a:t>e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Bisicha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basae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bagota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n’engaki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entambe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Nyasae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okorangeirie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ogotayaya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obosiru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Bwango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engaki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emechando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echiche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Tama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gocha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tosiekerwa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Erio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gosira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omonyabibe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eriogi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Igoro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bagoke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omosunte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Bweorokie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Chaka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orogendo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bono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129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Bogima obuya mbweng'e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BOGIMA OBUYA MBWENG'E</dc:title>
  <dc:creator>mary</dc:creator>
  <cp:lastModifiedBy>mary</cp:lastModifiedBy>
  <cp:revision>39</cp:revision>
  <dcterms:created xsi:type="dcterms:W3CDTF">2018-10-14T21:48:37Z</dcterms:created>
  <dcterms:modified xsi:type="dcterms:W3CDTF">2020-09-22T19:03:12Z</dcterms:modified>
</cp:coreProperties>
</file>