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20462-952B-4360-A8F0-2132C11C99DE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67458-3FC6-4821-B698-5F6DB51FF5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runtungkah 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4680520" cy="404664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Beruntungkah</a:t>
            </a:r>
            <a:r>
              <a:rPr lang="en-US" b="1" dirty="0" smtClean="0"/>
              <a:t> </a:t>
            </a:r>
            <a:r>
              <a:rPr lang="en-US" b="1" dirty="0" err="1" smtClean="0"/>
              <a:t>Aku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616624" cy="547260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1.Beruntungkah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menderitakah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tuntutan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2.Ditinggalkan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anugrahNya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hampakan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sluruh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kegagalan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mengangkat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mengangkat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3.Hilang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hukuman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s'bab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berpakaikan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Kut'rimalah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kut'rimalah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Beruntungkah 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Beruntungkah Aku</dc:title>
  <dc:creator>mary</dc:creator>
  <cp:lastModifiedBy>mary</cp:lastModifiedBy>
  <cp:revision>4</cp:revision>
  <dcterms:created xsi:type="dcterms:W3CDTF">2020-09-23T17:27:23Z</dcterms:created>
  <dcterms:modified xsi:type="dcterms:W3CDTF">2020-09-23T19:28:05Z</dcterms:modified>
</cp:coreProperties>
</file>