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8F39C-E509-4266-930B-6356E6828F6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EBAB-6A92-4995-B697-8A16C01A67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waku Dek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Bawaku</a:t>
            </a:r>
            <a:r>
              <a:rPr lang="en-US" b="1" dirty="0" smtClean="0"/>
              <a:t> </a:t>
            </a:r>
            <a:r>
              <a:rPr lang="en-US" b="1" dirty="0" err="1"/>
              <a:t>Dekat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3816424" cy="468052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menggantikan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kurindu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Kaulah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kuperlukan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kurindu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dekat</a:t>
            </a:r>
            <a:r>
              <a:rPr lang="en-US" sz="1800" b="1" dirty="0" smtClean="0">
                <a:solidFill>
                  <a:srgbClr val="FF0000"/>
                </a:solidFill>
              </a:rPr>
              <a:t>-mu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Bawaku Dekat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Bawaku Dekat  </dc:title>
  <dc:creator>mary</dc:creator>
  <cp:lastModifiedBy>mary</cp:lastModifiedBy>
  <cp:revision>3</cp:revision>
  <dcterms:created xsi:type="dcterms:W3CDTF">2020-09-14T19:53:00Z</dcterms:created>
  <dcterms:modified xsi:type="dcterms:W3CDTF">2020-09-15T18:31:13Z</dcterms:modified>
</cp:coreProperties>
</file>