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1" d="100"/>
          <a:sy n="61" d="100"/>
        </p:scale>
        <p:origin x="-1997" y="-18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16FD-7965-416D-8216-5AEC2434FE84}" type="datetimeFigureOut">
              <a:rPr lang="en-US" smtClean="0"/>
              <a:pPr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D10B-60E1-4D1A-864E-773F9D6789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16FD-7965-416D-8216-5AEC2434FE84}" type="datetimeFigureOut">
              <a:rPr lang="en-US" smtClean="0"/>
              <a:pPr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D10B-60E1-4D1A-864E-773F9D6789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16FD-7965-416D-8216-5AEC2434FE84}" type="datetimeFigureOut">
              <a:rPr lang="en-US" smtClean="0"/>
              <a:pPr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D10B-60E1-4D1A-864E-773F9D6789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16FD-7965-416D-8216-5AEC2434FE84}" type="datetimeFigureOut">
              <a:rPr lang="en-US" smtClean="0"/>
              <a:pPr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D10B-60E1-4D1A-864E-773F9D6789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16FD-7965-416D-8216-5AEC2434FE84}" type="datetimeFigureOut">
              <a:rPr lang="en-US" smtClean="0"/>
              <a:pPr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D10B-60E1-4D1A-864E-773F9D6789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16FD-7965-416D-8216-5AEC2434FE84}" type="datetimeFigureOut">
              <a:rPr lang="en-US" smtClean="0"/>
              <a:pPr/>
              <a:t>9/12/2020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D10B-60E1-4D1A-864E-773F9D6789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16FD-7965-416D-8216-5AEC2434FE84}" type="datetimeFigureOut">
              <a:rPr lang="en-US" smtClean="0"/>
              <a:pPr/>
              <a:t>9/12/2020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D10B-60E1-4D1A-864E-773F9D6789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16FD-7965-416D-8216-5AEC2434FE84}" type="datetimeFigureOut">
              <a:rPr lang="en-US" smtClean="0"/>
              <a:pPr/>
              <a:t>9/12/2020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D10B-60E1-4D1A-864E-773F9D6789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16FD-7965-416D-8216-5AEC2434FE84}" type="datetimeFigureOut">
              <a:rPr lang="en-US" smtClean="0"/>
              <a:pPr/>
              <a:t>9/12/2020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D10B-60E1-4D1A-864E-773F9D6789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16FD-7965-416D-8216-5AEC2434FE84}" type="datetimeFigureOut">
              <a:rPr lang="en-US" smtClean="0"/>
              <a:pPr/>
              <a:t>9/12/2020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D10B-60E1-4D1A-864E-773F9D6789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16FD-7965-416D-8216-5AEC2434FE84}" type="datetimeFigureOut">
              <a:rPr lang="en-US" smtClean="0"/>
              <a:pPr/>
              <a:t>9/12/2020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D10B-60E1-4D1A-864E-773F9D6789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616FD-7965-416D-8216-5AEC2434FE84}" type="datetimeFigureOut">
              <a:rPr lang="en-US" smtClean="0"/>
              <a:pPr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5D10B-60E1-4D1A-864E-773F9D6789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ncamped Along the Hills of Light.jpg"/>
          <p:cNvPicPr>
            <a:picLocks noChangeAspect="1"/>
          </p:cNvPicPr>
          <p:nvPr userDrawn="1"/>
        </p:nvPicPr>
        <p:blipFill>
          <a:blip r:embed="rId14" cstate="print">
            <a:lum bright="7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g Pananalig Ay Siyang Ating Tagump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1"/>
            <a:ext cx="7056784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sz="3600" b="1" dirty="0" err="1" smtClean="0"/>
              <a:t>Ang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Pananalig</a:t>
            </a:r>
            <a:r>
              <a:rPr lang="en-US" sz="3600" b="1" dirty="0" smtClean="0"/>
              <a:t> Ay </a:t>
            </a:r>
            <a:r>
              <a:rPr lang="en-US" sz="3600" b="1" dirty="0" err="1" smtClean="0"/>
              <a:t>Siyang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Ating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Tagumpay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4824536" cy="5184576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Bumangon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christianong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kawal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labanan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Magpatuloy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pagdigma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gabi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’t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tuwina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Ibuhos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Diablong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kaaway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Pananalig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tagumpay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sangkalibutan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                                                                                 </a:t>
            </a:r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err="1" smtClean="0">
                <a:solidFill>
                  <a:srgbClr val="FF0000"/>
                </a:solidFill>
              </a:rPr>
              <a:t>Pananalig</a:t>
            </a:r>
            <a:r>
              <a:rPr lang="en-US" sz="1600" b="1" dirty="0" smtClean="0">
                <a:solidFill>
                  <a:srgbClr val="FF0000"/>
                </a:solidFill>
              </a:rPr>
              <a:t>  ay!   </a:t>
            </a:r>
            <a:r>
              <a:rPr lang="en-US" sz="1600" b="1" dirty="0" err="1" smtClean="0">
                <a:solidFill>
                  <a:srgbClr val="FF0000"/>
                </a:solidFill>
              </a:rPr>
              <a:t>S’yang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err="1" smtClean="0">
                <a:solidFill>
                  <a:srgbClr val="FF0000"/>
                </a:solidFill>
              </a:rPr>
              <a:t>ating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tagumpay</a:t>
            </a:r>
            <a:r>
              <a:rPr lang="en-US" sz="1600" b="1" dirty="0" smtClean="0">
                <a:solidFill>
                  <a:srgbClr val="FF0000"/>
                </a:solidFill>
              </a:rPr>
              <a:t>!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Na  </a:t>
            </a:r>
            <a:r>
              <a:rPr lang="en-US" sz="1600" b="1" dirty="0" err="1" smtClean="0">
                <a:solidFill>
                  <a:srgbClr val="FF0000"/>
                </a:solidFill>
              </a:rPr>
              <a:t>t’yak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err="1" smtClean="0">
                <a:solidFill>
                  <a:srgbClr val="FF0000"/>
                </a:solidFill>
              </a:rPr>
              <a:t>mananaig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err="1" smtClean="0">
                <a:solidFill>
                  <a:srgbClr val="FF0000"/>
                </a:solidFill>
              </a:rPr>
              <a:t>sangkalibutan</a:t>
            </a:r>
            <a:r>
              <a:rPr lang="en-US" sz="1600" b="1" dirty="0" smtClean="0">
                <a:solidFill>
                  <a:srgbClr val="FF0000"/>
                </a:solidFill>
              </a:rPr>
              <a:t>. 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Watawat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banal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pagpuri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Sa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Pananalig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bugso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sangkalupaan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Nanaig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kamatayan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,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kalasag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Kaaway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sulok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man,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Sumulong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labang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banal,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pagtapos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Kaligtasa’y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salakot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ibigkis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Daigdig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mayayanig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pagsigaw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nanaig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kalaban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kasuuta’y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angheles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haharap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ipahayag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burol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mag-alab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Wawasakin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kalaban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ngalan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155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Ang Pananalig Ay Siyang Ating Tagumpay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Pagtoo Maoy Pagdaug</dc:title>
  <dc:creator>mary</dc:creator>
  <cp:lastModifiedBy>mary</cp:lastModifiedBy>
  <cp:revision>33</cp:revision>
  <dcterms:created xsi:type="dcterms:W3CDTF">2020-09-09T15:53:34Z</dcterms:created>
  <dcterms:modified xsi:type="dcterms:W3CDTF">2020-09-12T18:52:04Z</dcterms:modified>
</cp:coreProperties>
</file>