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8ACE-1F99-4484-A184-4EA77AE7E827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7CE4-5E4F-412A-8E02-05B02BE0F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8ACE-1F99-4484-A184-4EA77AE7E827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7CE4-5E4F-412A-8E02-05B02BE0F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8ACE-1F99-4484-A184-4EA77AE7E827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7CE4-5E4F-412A-8E02-05B02BE0F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8ACE-1F99-4484-A184-4EA77AE7E827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7CE4-5E4F-412A-8E02-05B02BE0F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8ACE-1F99-4484-A184-4EA77AE7E827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7CE4-5E4F-412A-8E02-05B02BE0F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8ACE-1F99-4484-A184-4EA77AE7E827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7CE4-5E4F-412A-8E02-05B02BE0F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8ACE-1F99-4484-A184-4EA77AE7E827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7CE4-5E4F-412A-8E02-05B02BE0F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8ACE-1F99-4484-A184-4EA77AE7E827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7CE4-5E4F-412A-8E02-05B02BE0F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8ACE-1F99-4484-A184-4EA77AE7E827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7CE4-5E4F-412A-8E02-05B02BE0F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8ACE-1F99-4484-A184-4EA77AE7E827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7CE4-5E4F-412A-8E02-05B02BE0F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8ACE-1F99-4484-A184-4EA77AE7E827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7CE4-5E4F-412A-8E02-05B02BE0F7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78ACE-1F99-4484-A184-4EA77AE7E827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27CE4-5E4F-412A-8E02-05B02BE0F7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fe at Best is Very Brief 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 dem schönen gold'nen St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272808" cy="50648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An </a:t>
            </a:r>
            <a:r>
              <a:rPr lang="de-DE" b="1" dirty="0"/>
              <a:t>dem schönen gold'nen Strand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7376864" cy="576064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dem schönen gold'nen Strand, in dem ew'gen Heimatland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wirst du mich an Jesu Hand wiederseh'n!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die Nacht auf ewig flieht und ein ew'ger Frühling blüht,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man singt des Lammes Lied, o wie schön!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 Wiederseh'n, o wie schön, 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 wo die Lebensbäume blühen, wiederseh'n;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 wo der Engel Harfenklang, der Erlösten Lobgesang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 tönt den Himmelssaal entlang, o wie schön!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Täuschung nur hat diese Welt; alles wankt, vergeht und fällt,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es klingt vom Himmelszelt: Wiederseh'n!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Drum hinweg den Trauerflor, auf, das Herz zu Gott empor!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Dorten singt ein sel'ger Chor, o wie schön!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das Band, vom Tod entzweit, wird für alle Ewigkeit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neu geschlungen, neu geweiht, Wiederseh'n!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der Engel Harfenklang, der Erlösten Lobgesang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tönt den Himmelssaal entlang, o wie schön!</a:t>
            </a:r>
            <a:endParaRPr lang="de-D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158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An dem schönen gold'nen Strand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An dem schönen gold'nen Strand </dc:title>
  <dc:creator>mary</dc:creator>
  <cp:lastModifiedBy>mary</cp:lastModifiedBy>
  <cp:revision>3</cp:revision>
  <dcterms:created xsi:type="dcterms:W3CDTF">2020-09-21T19:50:39Z</dcterms:created>
  <dcterms:modified xsi:type="dcterms:W3CDTF">2020-09-22T19:02:32Z</dcterms:modified>
</cp:coreProperties>
</file>