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2556-F856-4C9A-AAEA-0E789434CE8A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80A6-6748-4A70-BEB0-C2340966B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2556-F856-4C9A-AAEA-0E789434CE8A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80A6-6748-4A70-BEB0-C2340966B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2556-F856-4C9A-AAEA-0E789434CE8A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80A6-6748-4A70-BEB0-C2340966B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2556-F856-4C9A-AAEA-0E789434CE8A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80A6-6748-4A70-BEB0-C2340966B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2556-F856-4C9A-AAEA-0E789434CE8A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80A6-6748-4A70-BEB0-C2340966B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2556-F856-4C9A-AAEA-0E789434CE8A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80A6-6748-4A70-BEB0-C2340966B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2556-F856-4C9A-AAEA-0E789434CE8A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80A6-6748-4A70-BEB0-C2340966B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2556-F856-4C9A-AAEA-0E789434CE8A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80A6-6748-4A70-BEB0-C2340966B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2556-F856-4C9A-AAEA-0E789434CE8A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80A6-6748-4A70-BEB0-C2340966B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2556-F856-4C9A-AAEA-0E789434CE8A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80A6-6748-4A70-BEB0-C2340966B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2556-F856-4C9A-AAEA-0E789434CE8A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80A6-6748-4A70-BEB0-C2340966B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F2556-F856-4C9A-AAEA-0E789434CE8A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C80A6-6748-4A70-BEB0-C2340966BD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父の神の真実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"/>
            <a:ext cx="3816424" cy="69269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mtClean="0"/>
              <a:t>父</a:t>
            </a:r>
            <a:r>
              <a:rPr lang="ja-JP" altLang="en-US"/>
              <a:t>の神の真実は</a:t>
            </a:r>
            <a:br>
              <a:rPr lang="ja-JP" altLang="en-US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4968552" cy="5040560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父の神の真実は　とこしえまで 変わらず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いつくしみとあわれみは　尽きることがありません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すばらしい主　その真実は　朝ごとに新しく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深い恵み知らされて　賛美します　主の御名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罪を赦し　平安を　主は与えて　励まし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力に満ち　祝福に　あふれさせてくださる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すばらしい主　その真実は　朝ごとに新しく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深い恵み知らされて　賛美します　主の御名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父の神の真実は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父の神の真実は </dc:title>
  <dc:creator>mary</dc:creator>
  <cp:lastModifiedBy>mary</cp:lastModifiedBy>
  <cp:revision>8</cp:revision>
  <dcterms:created xsi:type="dcterms:W3CDTF">2020-08-31T01:40:09Z</dcterms:created>
  <dcterms:modified xsi:type="dcterms:W3CDTF">2020-08-31T19:34:55Z</dcterms:modified>
</cp:coreProperties>
</file>