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B2CD-6E44-454C-B90C-057391D9663B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463D-9E83-40C0-89E7-52E69CDD7D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永遠の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2304256" cy="722511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永遠</a:t>
            </a:r>
            <a:r>
              <a:rPr lang="ja-JP" altLang="en-US" b="1"/>
              <a:t>の</a:t>
            </a:r>
            <a:r>
              <a:rPr lang="ko-KR" altLang="en-US" b="1"/>
              <a:t>神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4968552" cy="3843808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を待ち望む者は　力あふれる　主を待つ者は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主を待ち望む者は　力あふれる　主を待つ者は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王</a:t>
            </a:r>
            <a:r>
              <a:rPr lang="ja-JP" altLang="en-US" sz="1800" b="1" smtClean="0">
                <a:solidFill>
                  <a:srgbClr val="FF0000"/>
                </a:solidFill>
              </a:rPr>
              <a:t>なる主イエス 永遠におさめる</a:t>
            </a:r>
          </a:p>
          <a:p>
            <a:pPr algn="l"/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endParaRPr lang="ja-JP" altLang="en-US" sz="1800" b="1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1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</a:t>
            </a:r>
            <a:r>
              <a:rPr lang="ja-JP" altLang="en-US" sz="1800" b="1" smtClean="0">
                <a:solidFill>
                  <a:srgbClr val="FF0000"/>
                </a:solidFill>
              </a:rPr>
              <a:t>は永遠の神　永遠の神　たゆまず疲れることない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</a:t>
            </a:r>
            <a:r>
              <a:rPr lang="en-US" sz="1800" b="1" dirty="0" smtClean="0">
                <a:solidFill>
                  <a:srgbClr val="FF0000"/>
                </a:solidFill>
              </a:rPr>
              <a:t>2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弱</a:t>
            </a:r>
            <a:r>
              <a:rPr lang="ja-JP" altLang="en-US" sz="1800" b="1" smtClean="0">
                <a:solidFill>
                  <a:srgbClr val="FF0000"/>
                </a:solidFill>
              </a:rPr>
              <a:t>い者の盾　慰め主 つばさに乗せて高く昇る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永遠の神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永遠の神</dc:title>
  <dc:creator>mary</dc:creator>
  <cp:lastModifiedBy>mary</cp:lastModifiedBy>
  <cp:revision>9</cp:revision>
  <dcterms:created xsi:type="dcterms:W3CDTF">2020-06-18T18:16:12Z</dcterms:created>
  <dcterms:modified xsi:type="dcterms:W3CDTF">2020-08-17T19:54:43Z</dcterms:modified>
</cp:coreProperties>
</file>