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B7F7E-A09F-41B3-A8BC-E832233F46A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AB0B-6D89-40DC-833E-53315779C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B7F7E-A09F-41B3-A8BC-E832233F46A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AB0B-6D89-40DC-833E-53315779C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B7F7E-A09F-41B3-A8BC-E832233F46A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AB0B-6D89-40DC-833E-53315779C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B7F7E-A09F-41B3-A8BC-E832233F46A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AB0B-6D89-40DC-833E-53315779C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B7F7E-A09F-41B3-A8BC-E832233F46A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AB0B-6D89-40DC-833E-53315779C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B7F7E-A09F-41B3-A8BC-E832233F46A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AB0B-6D89-40DC-833E-53315779C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B7F7E-A09F-41B3-A8BC-E832233F46A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AB0B-6D89-40DC-833E-53315779C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B7F7E-A09F-41B3-A8BC-E832233F46A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AB0B-6D89-40DC-833E-53315779C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B7F7E-A09F-41B3-A8BC-E832233F46A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AB0B-6D89-40DC-833E-53315779C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B7F7E-A09F-41B3-A8BC-E832233F46A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AB0B-6D89-40DC-833E-53315779C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B7F7E-A09F-41B3-A8BC-E832233F46A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AB0B-6D89-40DC-833E-53315779C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B7F7E-A09F-41B3-A8BC-E832233F46A5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CAB0B-6D89-40DC-833E-53315779C0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昔在今在的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240360" cy="57849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昔在今在的神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620688"/>
            <a:ext cx="2736304" cy="5688632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等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候耶和華必重新得力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等候耶和華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齊來等候耶和華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我主，你永遠掌權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救主，我們的盼望</a:t>
            </a:r>
          </a:p>
          <a:p>
            <a:pPr algn="l"/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1</a:t>
            </a:r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你是昔在今在的神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昔在今在的神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你未曾疲乏永不歇息</a:t>
            </a:r>
          </a:p>
          <a:p>
            <a:pPr algn="l"/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2</a:t>
            </a:r>
            <a:endParaRPr lang="zh-TW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你是軟弱者的依靠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安慰困苦的人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你使我如鷹展翅上騰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90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昔在今在的神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昔在今在的神 </dc:title>
  <dc:creator>mary</dc:creator>
  <cp:lastModifiedBy>mary</cp:lastModifiedBy>
  <cp:revision>8</cp:revision>
  <dcterms:created xsi:type="dcterms:W3CDTF">2020-08-17T16:40:24Z</dcterms:created>
  <dcterms:modified xsi:type="dcterms:W3CDTF">2020-08-17T19:44:12Z</dcterms:modified>
</cp:coreProperties>
</file>