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B4957-97D3-4495-AB60-B3060D441C72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A8299-FED9-41EC-80BB-1A2CD1AF54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B4957-97D3-4495-AB60-B3060D441C72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A8299-FED9-41EC-80BB-1A2CD1AF54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B4957-97D3-4495-AB60-B3060D441C72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A8299-FED9-41EC-80BB-1A2CD1AF54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B4957-97D3-4495-AB60-B3060D441C72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A8299-FED9-41EC-80BB-1A2CD1AF54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B4957-97D3-4495-AB60-B3060D441C72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A8299-FED9-41EC-80BB-1A2CD1AF54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B4957-97D3-4495-AB60-B3060D441C72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A8299-FED9-41EC-80BB-1A2CD1AF54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B4957-97D3-4495-AB60-B3060D441C72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A8299-FED9-41EC-80BB-1A2CD1AF54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B4957-97D3-4495-AB60-B3060D441C72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A8299-FED9-41EC-80BB-1A2CD1AF54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B4957-97D3-4495-AB60-B3060D441C72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A8299-FED9-41EC-80BB-1A2CD1AF54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B4957-97D3-4495-AB60-B3060D441C72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A8299-FED9-41EC-80BB-1A2CD1AF54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B4957-97D3-4495-AB60-B3060D441C72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A8299-FED9-41EC-80BB-1A2CD1AF54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B4957-97D3-4495-AB60-B3060D441C72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1A8299-FED9-41EC-80BB-1A2CD1AF549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Jesus shed His blood for me.jpg"/>
          <p:cNvPicPr>
            <a:picLocks noChangeAspect="1"/>
          </p:cNvPicPr>
          <p:nvPr userDrawn="1"/>
        </p:nvPicPr>
        <p:blipFill>
          <a:blip r:embed="rId14" cstate="print">
            <a:lum bright="6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十字架のかげ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27984" y="188640"/>
            <a:ext cx="3888432" cy="578495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smtClean="0"/>
              <a:t>十字架のかげに</a:t>
            </a:r>
            <a:br>
              <a:rPr lang="ja-JP" altLang="en-US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27984" y="908720"/>
            <a:ext cx="3960440" cy="5328592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十字架のかげに いずみわきて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いかなる罪も きよめつくす</a:t>
            </a:r>
          </a:p>
          <a:p>
            <a:pPr algn="l"/>
            <a:endParaRPr lang="en-US" altLang="ja-JP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ja-JP" altLang="en-US" b="1" smtClean="0">
                <a:solidFill>
                  <a:srgbClr val="FF0000"/>
                </a:solidFill>
              </a:rPr>
              <a:t>おらせたまえ この身を主よ</a:t>
            </a:r>
          </a:p>
          <a:p>
            <a:pPr algn="l"/>
            <a:r>
              <a:rPr lang="ja-JP" altLang="en-US" b="1" smtClean="0">
                <a:solidFill>
                  <a:srgbClr val="FF0000"/>
                </a:solidFill>
              </a:rPr>
              <a:t>十字架のかげに とこしえまで</a:t>
            </a:r>
          </a:p>
          <a:p>
            <a:pPr algn="l"/>
            <a:endParaRPr lang="en-US" altLang="ja-JP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十字架のかげに ゆきしときに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み神の愛を さとりえたり</a:t>
            </a:r>
          </a:p>
          <a:p>
            <a:pPr algn="l"/>
            <a:endParaRPr lang="ja-JP" altLang="en-US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十字架のかげを 求めつづけん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けわしきさかを のぼるときも</a:t>
            </a:r>
          </a:p>
          <a:p>
            <a:pPr algn="l"/>
            <a:endParaRPr lang="ja-JP" altLang="en-US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十字架のかげを いかではなれん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みくにのかどに いる日までは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136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十字架のかげに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十字架のかげに </dc:title>
  <dc:creator>mary</dc:creator>
  <cp:lastModifiedBy>mary</cp:lastModifiedBy>
  <cp:revision>5</cp:revision>
  <dcterms:created xsi:type="dcterms:W3CDTF">2020-08-23T14:20:54Z</dcterms:created>
  <dcterms:modified xsi:type="dcterms:W3CDTF">2022-05-18T16:32:15Z</dcterms:modified>
</cp:coreProperties>
</file>