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8" d="100"/>
          <a:sy n="78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2F54-1809-4F63-94E1-8EE2DD32BD69}" type="datetimeFigureOut">
              <a:rPr lang="en-US" smtClean="0"/>
              <a:pPr/>
              <a:t>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5FB3D-6E31-4A67-B735-AAF8DC6CD8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421196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何等榮美的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2040" y="188640"/>
            <a:ext cx="2952328" cy="404663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何等榮美的名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3707904" y="671691"/>
            <a:ext cx="51845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/>
              <a:t>V1:</a:t>
            </a:r>
            <a:r>
              <a:rPr lang="zh-TW" altLang="en-US" b="1" dirty="0" smtClean="0"/>
              <a:t>祢就是太初神的</a:t>
            </a:r>
            <a:r>
              <a:rPr lang="zh-TW" altLang="en-US" b="1" dirty="0" smtClean="0"/>
              <a:t>道 至</a:t>
            </a:r>
            <a:r>
              <a:rPr lang="zh-TW" altLang="en-US" b="1" dirty="0" smtClean="0"/>
              <a:t>高主與神同在</a:t>
            </a:r>
          </a:p>
          <a:p>
            <a:r>
              <a:rPr lang="zh-TW" altLang="en-US" b="1" dirty="0" smtClean="0"/>
              <a:t>在造物中隱藏祢榮耀 </a:t>
            </a:r>
            <a:r>
              <a:rPr lang="zh-TW" altLang="en-US" b="1" dirty="0" smtClean="0"/>
              <a:t> 今</a:t>
            </a:r>
            <a:r>
              <a:rPr lang="zh-TW" altLang="en-US" b="1" dirty="0" smtClean="0"/>
              <a:t>顯明在基督裡</a:t>
            </a:r>
          </a:p>
          <a:p>
            <a:endParaRPr lang="zh-TW" altLang="en-US" b="1" dirty="0" smtClean="0"/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Chorus1:</a:t>
            </a:r>
            <a:r>
              <a:rPr lang="zh-TW" altLang="en-US" b="1" dirty="0" smtClean="0">
                <a:solidFill>
                  <a:srgbClr val="FF0000"/>
                </a:solidFill>
              </a:rPr>
              <a:t>這是何等榮美的名 </a:t>
            </a:r>
            <a:r>
              <a:rPr lang="zh-TW" altLang="en-US" b="1" dirty="0" smtClean="0">
                <a:solidFill>
                  <a:srgbClr val="FF0000"/>
                </a:solidFill>
              </a:rPr>
              <a:t> 這</a:t>
            </a:r>
            <a:r>
              <a:rPr lang="zh-TW" altLang="en-US" b="1" dirty="0" smtClean="0">
                <a:solidFill>
                  <a:srgbClr val="FF0000"/>
                </a:solidFill>
              </a:rPr>
              <a:t>是何等榮美的名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我王耶穌基督聖</a:t>
            </a:r>
            <a:r>
              <a:rPr lang="zh-TW" altLang="en-US" b="1" dirty="0" smtClean="0">
                <a:solidFill>
                  <a:srgbClr val="FF0000"/>
                </a:solidFill>
              </a:rPr>
              <a:t>名 這</a:t>
            </a:r>
            <a:r>
              <a:rPr lang="zh-TW" altLang="en-US" b="1" dirty="0" smtClean="0">
                <a:solidFill>
                  <a:srgbClr val="FF0000"/>
                </a:solidFill>
              </a:rPr>
              <a:t>是何等榮美的名 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無一事物相</a:t>
            </a:r>
            <a:r>
              <a:rPr lang="zh-TW" altLang="en-US" b="1" dirty="0" smtClean="0">
                <a:solidFill>
                  <a:srgbClr val="FF0000"/>
                </a:solidFill>
              </a:rPr>
              <a:t>比  這</a:t>
            </a:r>
            <a:r>
              <a:rPr lang="zh-TW" altLang="en-US" b="1" dirty="0" smtClean="0">
                <a:solidFill>
                  <a:srgbClr val="FF0000"/>
                </a:solidFill>
              </a:rPr>
              <a:t>是何等榮美的</a:t>
            </a:r>
            <a:r>
              <a:rPr lang="zh-TW" altLang="en-US" b="1" dirty="0" smtClean="0">
                <a:solidFill>
                  <a:srgbClr val="FF0000"/>
                </a:solidFill>
              </a:rPr>
              <a:t>名 耶</a:t>
            </a:r>
            <a:r>
              <a:rPr lang="zh-TW" altLang="en-US" b="1" dirty="0" smtClean="0">
                <a:solidFill>
                  <a:srgbClr val="FF0000"/>
                </a:solidFill>
              </a:rPr>
              <a:t>穌的聖名</a:t>
            </a:r>
          </a:p>
          <a:p>
            <a:endParaRPr lang="zh-TW" altLang="en-US" b="1" dirty="0" smtClean="0"/>
          </a:p>
          <a:p>
            <a:r>
              <a:rPr lang="en-US" altLang="zh-TW" b="1" dirty="0" smtClean="0"/>
              <a:t>V2:</a:t>
            </a:r>
            <a:r>
              <a:rPr lang="zh-TW" altLang="en-US" b="1" dirty="0" smtClean="0"/>
              <a:t>為了與我們同享天堂 </a:t>
            </a:r>
            <a:r>
              <a:rPr lang="zh-TW" altLang="en-US" b="1" dirty="0" smtClean="0"/>
              <a:t> 祢</a:t>
            </a:r>
            <a:r>
              <a:rPr lang="zh-TW" altLang="en-US" b="1" dirty="0" smtClean="0"/>
              <a:t>帶著天國降臨</a:t>
            </a:r>
          </a:p>
          <a:p>
            <a:r>
              <a:rPr lang="zh-TW" altLang="en-US" b="1" dirty="0" smtClean="0"/>
              <a:t>我罪雖重 但祢愛更</a:t>
            </a:r>
            <a:r>
              <a:rPr lang="zh-TW" altLang="en-US" b="1" dirty="0" smtClean="0"/>
              <a:t>深  我</a:t>
            </a:r>
            <a:r>
              <a:rPr lang="zh-TW" altLang="en-US" b="1" dirty="0" smtClean="0"/>
              <a:t>們永遠不分</a:t>
            </a:r>
            <a:r>
              <a:rPr lang="zh-TW" altLang="en-US" b="1" dirty="0" smtClean="0"/>
              <a:t>離</a:t>
            </a:r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Chorus2:</a:t>
            </a:r>
            <a:r>
              <a:rPr lang="zh-TW" altLang="en-US" b="1" dirty="0" smtClean="0"/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這是何等奇妙的名 這是何等奇妙的名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我王耶穌基督聖</a:t>
            </a:r>
            <a:r>
              <a:rPr lang="zh-TW" altLang="en-US" b="1" dirty="0" smtClean="0">
                <a:solidFill>
                  <a:srgbClr val="FF0000"/>
                </a:solidFill>
              </a:rPr>
              <a:t>名  這</a:t>
            </a:r>
            <a:r>
              <a:rPr lang="zh-TW" altLang="en-US" b="1" dirty="0" smtClean="0">
                <a:solidFill>
                  <a:srgbClr val="FF0000"/>
                </a:solidFill>
              </a:rPr>
              <a:t>是何等奇妙的名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無一事物相</a:t>
            </a:r>
            <a:r>
              <a:rPr lang="zh-TW" altLang="en-US" b="1" dirty="0" smtClean="0">
                <a:solidFill>
                  <a:srgbClr val="FF0000"/>
                </a:solidFill>
              </a:rPr>
              <a:t>比  這</a:t>
            </a:r>
            <a:r>
              <a:rPr lang="zh-TW" altLang="en-US" b="1" dirty="0" smtClean="0">
                <a:solidFill>
                  <a:srgbClr val="FF0000"/>
                </a:solidFill>
              </a:rPr>
              <a:t>是何等奇妙的</a:t>
            </a:r>
            <a:r>
              <a:rPr lang="zh-TW" altLang="en-US" b="1" dirty="0" smtClean="0">
                <a:solidFill>
                  <a:srgbClr val="FF0000"/>
                </a:solidFill>
              </a:rPr>
              <a:t>名 耶</a:t>
            </a:r>
            <a:r>
              <a:rPr lang="zh-TW" altLang="en-US" b="1" dirty="0" smtClean="0">
                <a:solidFill>
                  <a:srgbClr val="FF0000"/>
                </a:solidFill>
              </a:rPr>
              <a:t>穌的聖名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endParaRPr lang="zh-TW" altLang="en-US" b="1" dirty="0" smtClean="0"/>
          </a:p>
          <a:p>
            <a:r>
              <a:rPr lang="en-US" altLang="zh-TW" b="1" dirty="0" smtClean="0"/>
              <a:t>Bridge:</a:t>
            </a:r>
            <a:r>
              <a:rPr lang="zh-TW" altLang="en-US" b="1" dirty="0" smtClean="0"/>
              <a:t>死困不住祢 幔子已挪</a:t>
            </a:r>
            <a:r>
              <a:rPr lang="zh-TW" altLang="en-US" b="1" dirty="0" smtClean="0"/>
              <a:t>去 罪</a:t>
            </a:r>
            <a:r>
              <a:rPr lang="zh-TW" altLang="en-US" b="1" dirty="0" smtClean="0"/>
              <a:t>和陰間屈服於祢</a:t>
            </a:r>
          </a:p>
          <a:p>
            <a:r>
              <a:rPr lang="zh-TW" altLang="en-US" b="1" dirty="0" smtClean="0"/>
              <a:t>與天堂歡慶 祢榮耀顯</a:t>
            </a:r>
            <a:r>
              <a:rPr lang="zh-TW" altLang="en-US" b="1" dirty="0" smtClean="0"/>
              <a:t>明 死</a:t>
            </a:r>
            <a:r>
              <a:rPr lang="zh-TW" altLang="en-US" b="1" dirty="0" smtClean="0"/>
              <a:t>裡復活祢得勝利</a:t>
            </a:r>
          </a:p>
          <a:p>
            <a:r>
              <a:rPr lang="zh-TW" altLang="en-US" b="1" dirty="0" smtClean="0"/>
              <a:t>祢無所匹敵 祢無人相</a:t>
            </a:r>
            <a:r>
              <a:rPr lang="zh-TW" altLang="en-US" b="1" dirty="0" smtClean="0"/>
              <a:t>比 耶</a:t>
            </a:r>
            <a:r>
              <a:rPr lang="zh-TW" altLang="en-US" b="1" dirty="0" smtClean="0"/>
              <a:t>穌掌權直到永遠</a:t>
            </a:r>
          </a:p>
          <a:p>
            <a:r>
              <a:rPr lang="zh-TW" altLang="en-US" b="1" dirty="0" smtClean="0"/>
              <a:t>國度屬於祢 榮耀屬於</a:t>
            </a:r>
            <a:r>
              <a:rPr lang="zh-TW" altLang="en-US" b="1" dirty="0" smtClean="0"/>
              <a:t>祢 超</a:t>
            </a:r>
            <a:r>
              <a:rPr lang="zh-TW" altLang="en-US" b="1" dirty="0" smtClean="0"/>
              <a:t>乎一切我主聖名</a:t>
            </a:r>
          </a:p>
          <a:p>
            <a:endParaRPr lang="zh-TW" altLang="en-US" b="1" dirty="0" smtClean="0"/>
          </a:p>
          <a:p>
            <a:r>
              <a:rPr lang="en-US" altLang="zh-TW" b="1" dirty="0" smtClean="0">
                <a:solidFill>
                  <a:srgbClr val="FF0000"/>
                </a:solidFill>
              </a:rPr>
              <a:t>Chorus 3:</a:t>
            </a:r>
            <a:r>
              <a:rPr lang="zh-TW" altLang="en-US" b="1" dirty="0" smtClean="0">
                <a:solidFill>
                  <a:srgbClr val="FF0000"/>
                </a:solidFill>
              </a:rPr>
              <a:t>這是何等大能的名 </a:t>
            </a:r>
            <a:r>
              <a:rPr lang="zh-TW" altLang="en-US" b="1" dirty="0" smtClean="0">
                <a:solidFill>
                  <a:srgbClr val="FF0000"/>
                </a:solidFill>
              </a:rPr>
              <a:t> 這</a:t>
            </a:r>
            <a:r>
              <a:rPr lang="zh-TW" altLang="en-US" b="1" dirty="0" smtClean="0">
                <a:solidFill>
                  <a:srgbClr val="FF0000"/>
                </a:solidFill>
              </a:rPr>
              <a:t>是何等大能的名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我王耶穌基督聖</a:t>
            </a:r>
            <a:r>
              <a:rPr lang="zh-TW" altLang="en-US" b="1" dirty="0" smtClean="0">
                <a:solidFill>
                  <a:srgbClr val="FF0000"/>
                </a:solidFill>
              </a:rPr>
              <a:t>名 這</a:t>
            </a:r>
            <a:r>
              <a:rPr lang="zh-TW" altLang="en-US" b="1" dirty="0" smtClean="0">
                <a:solidFill>
                  <a:srgbClr val="FF0000"/>
                </a:solidFill>
              </a:rPr>
              <a:t>是何等大能的名 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無一事物相</a:t>
            </a:r>
            <a:r>
              <a:rPr lang="zh-TW" altLang="en-US" b="1" dirty="0" smtClean="0">
                <a:solidFill>
                  <a:srgbClr val="FF0000"/>
                </a:solidFill>
              </a:rPr>
              <a:t>比 這</a:t>
            </a:r>
            <a:r>
              <a:rPr lang="zh-TW" altLang="en-US" b="1" dirty="0" smtClean="0">
                <a:solidFill>
                  <a:srgbClr val="FF0000"/>
                </a:solidFill>
              </a:rPr>
              <a:t>是何等大能的</a:t>
            </a:r>
            <a:r>
              <a:rPr lang="zh-TW" altLang="en-US" b="1" dirty="0" smtClean="0">
                <a:solidFill>
                  <a:srgbClr val="FF0000"/>
                </a:solidFill>
              </a:rPr>
              <a:t>名 耶</a:t>
            </a:r>
            <a:r>
              <a:rPr lang="zh-TW" altLang="en-US" b="1" dirty="0" smtClean="0">
                <a:solidFill>
                  <a:srgbClr val="FF0000"/>
                </a:solidFill>
              </a:rPr>
              <a:t>穌的聖名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307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何等榮美的名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何等榮美的名</dc:title>
  <dc:creator>mary</dc:creator>
  <cp:lastModifiedBy>mary</cp:lastModifiedBy>
  <cp:revision>12</cp:revision>
  <dcterms:created xsi:type="dcterms:W3CDTF">2020-07-30T15:47:09Z</dcterms:created>
  <dcterms:modified xsi:type="dcterms:W3CDTF">2020-08-03T15:44:15Z</dcterms:modified>
</cp:coreProperties>
</file>