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CA1CE-1B30-4459-969C-53B1E5CEB798}" type="datetimeFigureOut">
              <a:rPr lang="en-US" smtClean="0"/>
              <a:t>8/21/2020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29AF5-A824-41F2-9245-AE935DE3093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CA1CE-1B30-4459-969C-53B1E5CEB798}" type="datetimeFigureOut">
              <a:rPr lang="en-US" smtClean="0"/>
              <a:t>8/21/2020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29AF5-A824-41F2-9245-AE935DE3093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CA1CE-1B30-4459-969C-53B1E5CEB798}" type="datetimeFigureOut">
              <a:rPr lang="en-US" smtClean="0"/>
              <a:t>8/21/2020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29AF5-A824-41F2-9245-AE935DE3093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CA1CE-1B30-4459-969C-53B1E5CEB798}" type="datetimeFigureOut">
              <a:rPr lang="en-US" smtClean="0"/>
              <a:t>8/21/2020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29AF5-A824-41F2-9245-AE935DE3093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CA1CE-1B30-4459-969C-53B1E5CEB798}" type="datetimeFigureOut">
              <a:rPr lang="en-US" smtClean="0"/>
              <a:t>8/21/2020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29AF5-A824-41F2-9245-AE935DE3093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CA1CE-1B30-4459-969C-53B1E5CEB798}" type="datetimeFigureOut">
              <a:rPr lang="en-US" smtClean="0"/>
              <a:t>8/21/2020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29AF5-A824-41F2-9245-AE935DE3093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CA1CE-1B30-4459-969C-53B1E5CEB798}" type="datetimeFigureOut">
              <a:rPr lang="en-US" smtClean="0"/>
              <a:t>8/21/2020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29AF5-A824-41F2-9245-AE935DE3093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CA1CE-1B30-4459-969C-53B1E5CEB798}" type="datetimeFigureOut">
              <a:rPr lang="en-US" smtClean="0"/>
              <a:t>8/21/2020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29AF5-A824-41F2-9245-AE935DE3093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CA1CE-1B30-4459-969C-53B1E5CEB798}" type="datetimeFigureOut">
              <a:rPr lang="en-US" smtClean="0"/>
              <a:t>8/21/2020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29AF5-A824-41F2-9245-AE935DE3093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CA1CE-1B30-4459-969C-53B1E5CEB798}" type="datetimeFigureOut">
              <a:rPr lang="en-US" smtClean="0"/>
              <a:t>8/21/2020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29AF5-A824-41F2-9245-AE935DE3093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CA1CE-1B30-4459-969C-53B1E5CEB798}" type="datetimeFigureOut">
              <a:rPr lang="en-US" smtClean="0"/>
              <a:t>8/21/2020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29AF5-A824-41F2-9245-AE935DE3093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CCA1CE-1B30-4459-969C-53B1E5CEB798}" type="datetimeFigureOut">
              <a:rPr lang="en-US" smtClean="0"/>
              <a:t>8/21/2020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529AF5-A824-41F2-9245-AE935DE3093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Lord, I need You1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主啊, 我需要祢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27784" y="260648"/>
            <a:ext cx="3600400" cy="434479"/>
          </a:xfrm>
        </p:spPr>
        <p:txBody>
          <a:bodyPr>
            <a:normAutofit fontScale="90000"/>
          </a:bodyPr>
          <a:lstStyle/>
          <a:p>
            <a:r>
              <a:rPr lang="en-US" altLang="zh-CN" dirty="0" smtClean="0"/>
              <a:t/>
            </a:r>
            <a:br>
              <a:rPr lang="en-US" altLang="zh-CN" dirty="0" smtClean="0"/>
            </a:br>
            <a:r>
              <a:rPr lang="zh-CN" altLang="en-US" b="1" dirty="0" smtClean="0"/>
              <a:t>主</a:t>
            </a:r>
            <a:r>
              <a:rPr lang="zh-CN" altLang="en-US" b="1" dirty="0"/>
              <a:t>啊</a:t>
            </a:r>
            <a:r>
              <a:rPr lang="en-US" altLang="zh-CN" b="1" dirty="0"/>
              <a:t>, </a:t>
            </a:r>
            <a:r>
              <a:rPr lang="zh-CN" altLang="en-US" b="1" dirty="0"/>
              <a:t>我需要祢</a:t>
            </a:r>
            <a:br>
              <a:rPr lang="zh-CN" altLang="en-US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1052736"/>
            <a:ext cx="4392488" cy="4968552"/>
          </a:xfrm>
        </p:spPr>
        <p:txBody>
          <a:bodyPr>
            <a:noAutofit/>
          </a:bodyPr>
          <a:lstStyle/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主我來  就承認，我安息  在祢面前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若沒有祢  我必墮落  因此我為  耶穌而活</a:t>
            </a:r>
          </a:p>
          <a:p>
            <a:pPr algn="l"/>
            <a:endParaRPr lang="zh-TW" alt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zh-TW" sz="1800" b="1" dirty="0" smtClean="0">
                <a:solidFill>
                  <a:srgbClr val="FF0000"/>
                </a:solidFill>
              </a:rPr>
              <a:t>Chorus</a:t>
            </a:r>
          </a:p>
          <a:p>
            <a:pPr algn="l"/>
            <a:r>
              <a:rPr lang="zh-TW" altLang="en-US" sz="1800" b="1" dirty="0" smtClean="0">
                <a:solidFill>
                  <a:srgbClr val="FF0000"/>
                </a:solidFill>
              </a:rPr>
              <a:t>主我每時刻需要祢，每時刻需要祢</a:t>
            </a:r>
          </a:p>
          <a:p>
            <a:pPr algn="l"/>
            <a:r>
              <a:rPr lang="zh-TW" altLang="en-US" sz="1800" b="1" dirty="0" smtClean="0">
                <a:solidFill>
                  <a:srgbClr val="FF0000"/>
                </a:solidFill>
              </a:rPr>
              <a:t>我的能力，惟一公義   主啊， 我需要祢</a:t>
            </a:r>
          </a:p>
          <a:p>
            <a:pPr algn="l"/>
            <a:endParaRPr lang="zh-TW" alt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雖惡增多，恩惠擴張  由於十架  我得釋放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我脫離過  捆綁枷鎖  在耶穌裏  我得自由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我脫離過  捆綁枷鎖  在耶穌裏  我得自由</a:t>
            </a:r>
          </a:p>
          <a:p>
            <a:pPr algn="l"/>
            <a:endParaRPr lang="zh-TW" alt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Bridge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當誘惑苦難臨到，教導我如何禱告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何時我跌倒使我起立  耶穌我要依靠祢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何時我跌倒使我起立  耶穌我要依靠祢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</TotalTime>
  <Words>159</Words>
  <Application>Microsoft Office PowerPoint</Application>
  <PresentationFormat>On-screen Show (4:3)</PresentationFormat>
  <Paragraphs>16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主啊, 我需要祢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主啊, 我需要祢</dc:title>
  <dc:creator>mary</dc:creator>
  <cp:lastModifiedBy>mary</cp:lastModifiedBy>
  <cp:revision>4</cp:revision>
  <dcterms:created xsi:type="dcterms:W3CDTF">2020-08-21T13:49:42Z</dcterms:created>
  <dcterms:modified xsi:type="dcterms:W3CDTF">2020-08-21T15:35:38Z</dcterms:modified>
</cp:coreProperties>
</file>