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15836-A350-4A23-9462-CB88B5E0991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53D36-5FBE-4992-A02C-6045A03F8F9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 Longer Slaves1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不再被奴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"/>
            <a:ext cx="2952328" cy="54868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不再被奴役</a:t>
            </a:r>
            <a:r>
              <a:rPr lang="ko-KR" altLang="en-US" dirty="0"/>
              <a:t> 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544616" cy="5904656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1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你愛的旋律 釋放我生命  你愛四面環繞我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從敵人手中 祢拯救了我  懼怕中得自由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我不再被恐懼奴役 因你是我天父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x2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2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從我母腹中 你揀選了我  你愛呼喚我名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我重生得救 進入祢家中  寶血流入我生命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1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我得著釋放 得著自由  你犧牲的愛 拯救我 你拯救我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天父的雙手 來擁抱我  你大能的愛 改變我 翻轉所有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2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你將大海分開 讓我能穿越  完美的愛淹沒恐懼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你拯救我讓我能興起歌唱  因你是我天父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x2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因你是我天父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x5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176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不再被奴役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不再被奴役  </dc:title>
  <dc:creator>mary</dc:creator>
  <cp:lastModifiedBy>mary</cp:lastModifiedBy>
  <cp:revision>3</cp:revision>
  <dcterms:created xsi:type="dcterms:W3CDTF">2020-08-13T12:53:39Z</dcterms:created>
  <dcterms:modified xsi:type="dcterms:W3CDTF">2020-08-13T14:09:08Z</dcterms:modified>
</cp:coreProperties>
</file>