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9854C-5D38-445A-A683-C8546695510B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1CBD2-0CFD-4C1A-A855-B27B799465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なんて麗しい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188640"/>
            <a:ext cx="3456384" cy="332656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3600" smtClean="0"/>
              <a:t>なんて麗しい名</a:t>
            </a:r>
            <a:r>
              <a:rPr lang="ja-JP" altLang="en-US" smtClean="0"/>
              <a:t/>
            </a:r>
            <a:br>
              <a:rPr lang="ja-JP" altLang="en-US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5288" y="692696"/>
            <a:ext cx="6408712" cy="5904656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1: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神と共にあった  はじめの言葉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あなたの栄光は  地に満ちている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Chorus 1:</a:t>
            </a:r>
            <a:r>
              <a:rPr lang="ja-JP" altLang="en-US" sz="1600" b="1" smtClean="0">
                <a:solidFill>
                  <a:srgbClr val="FF0000"/>
                </a:solidFill>
              </a:rPr>
              <a:t>なんて麗しい なんて麗しい  イエスキリストの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その麗しい名に  勝るものはない  なんて麗しい  イエスの名は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2: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私の罪も全部 包んだ愛により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私をあなたから 離すものわない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Chorus 2:</a:t>
            </a:r>
            <a:r>
              <a:rPr lang="ja-JP" altLang="en-US" sz="1600" b="1" smtClean="0">
                <a:solidFill>
                  <a:srgbClr val="FF0000"/>
                </a:solidFill>
              </a:rPr>
              <a:t>なんて素晴らしい  なんて素晴らしい イエスキリスト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その素晴らしい  勝るものはない  なんて 素晴らしい　イエスの名は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罪も死も  あなたの前で  静まって  ひれ伏す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吠えろ天よ 栄光あれ  よみがえった  イエスに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主に並ぶものはない   永遠の王、神  国、力、栄あれ　イエスのその名に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Chorus 3:</a:t>
            </a:r>
            <a:r>
              <a:rPr lang="ja-JP" altLang="en-US" sz="1600" b="1" smtClean="0">
                <a:solidFill>
                  <a:srgbClr val="FF0000"/>
                </a:solidFill>
              </a:rPr>
              <a:t>なんて力ある   なんて力ある イエスキリストの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その力ある名に  勝るものはない  なんて力ある  イエスの名は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Tag: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なんて力ある  イエスの名は 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157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なんて麗しい名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なんて麗しい名 </dc:title>
  <dc:creator>mary</dc:creator>
  <cp:lastModifiedBy>mary</cp:lastModifiedBy>
  <cp:revision>5</cp:revision>
  <dcterms:created xsi:type="dcterms:W3CDTF">2020-08-01T14:38:11Z</dcterms:created>
  <dcterms:modified xsi:type="dcterms:W3CDTF">2020-08-01T16:37:33Z</dcterms:modified>
</cp:coreProperties>
</file>