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0193-9CDF-40D5-AAC4-25CF7C746070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B148-FABE-48A9-9045-5753B5BFBC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0193-9CDF-40D5-AAC4-25CF7C746070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B148-FABE-48A9-9045-5753B5BFBC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0193-9CDF-40D5-AAC4-25CF7C746070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B148-FABE-48A9-9045-5753B5BFBC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0193-9CDF-40D5-AAC4-25CF7C746070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B148-FABE-48A9-9045-5753B5BFBC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0193-9CDF-40D5-AAC4-25CF7C746070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B148-FABE-48A9-9045-5753B5BFBC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0193-9CDF-40D5-AAC4-25CF7C746070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B148-FABE-48A9-9045-5753B5BFBC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0193-9CDF-40D5-AAC4-25CF7C746070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B148-FABE-48A9-9045-5753B5BFBC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0193-9CDF-40D5-AAC4-25CF7C746070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B148-FABE-48A9-9045-5753B5BFBC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0193-9CDF-40D5-AAC4-25CF7C746070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B148-FABE-48A9-9045-5753B5BFBC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0193-9CDF-40D5-AAC4-25CF7C746070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B148-FABE-48A9-9045-5753B5BFBC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90193-9CDF-40D5-AAC4-25CF7C746070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FB148-FABE-48A9-9045-5753B5BFBC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90193-9CDF-40D5-AAC4-25CF7C746070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FB148-FABE-48A9-9045-5753B5BFBC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verlasting God1.jpg"/>
          <p:cNvPicPr>
            <a:picLocks noChangeAspect="1"/>
          </p:cNvPicPr>
          <p:nvPr userDrawn="1"/>
        </p:nvPicPr>
        <p:blipFill>
          <a:blip r:embed="rId14" cstate="print">
            <a:lum bright="4000"/>
          </a:blip>
          <a:stretch>
            <a:fillRect/>
          </a:stretch>
        </p:blipFill>
        <p:spPr>
          <a:xfrm>
            <a:off x="4185834" y="1447800"/>
            <a:ext cx="4958166" cy="3656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สริมกำลังใหม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888432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sz="4900" b="1" dirty="0" smtClean="0"/>
              <a:t>เสริมกำลังใหม่</a:t>
            </a:r>
            <a:r>
              <a:rPr lang="th-TH" sz="4900" dirty="0" smtClean="0"/>
              <a:t/>
            </a:r>
            <a:br>
              <a:rPr lang="th-TH" sz="4900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5004048" cy="487409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เสริมกำลัง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ใหม่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เรารอคอยพระองค์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เมื่อเรารอคอย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เรารอคอยพระองค์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พระเจ้า ครอบครอง ชั่ว นิ..รันดร์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ทรงเป็น ความหวัง และเรี่ยว.. แรง </a:t>
            </a:r>
          </a:p>
          <a:p>
            <a:pPr algn="l"/>
            <a:endParaRPr lang="th-TH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Chorus1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ผู้ทรงเป็นองค์พระเจ้านิรันดร์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ทรงเป็นพระเจ้าเนืองนิตย์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คือองค์ผู้ไม่อ่อนแรง หรือ อ่อน...ล้า</a:t>
            </a:r>
          </a:p>
          <a:p>
            <a:pPr algn="l"/>
            <a:endParaRPr lang="th-TH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Chorus2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ทรงเป็นกำลังของผู้อ่อนแอ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ปลอบโยนให้ผู้ขัดสน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ทรงชูเราขึ้นด้วยปีก ดั่ง อิน...ทรี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78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เสริมกำลังใหม่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เสริมกำลังใหม่ </dc:title>
  <dc:creator>mary</dc:creator>
  <cp:lastModifiedBy>mary</cp:lastModifiedBy>
  <cp:revision>12</cp:revision>
  <dcterms:created xsi:type="dcterms:W3CDTF">2020-06-18T18:35:33Z</dcterms:created>
  <dcterms:modified xsi:type="dcterms:W3CDTF">2020-08-18T18:02:55Z</dcterms:modified>
</cp:coreProperties>
</file>