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35E7-ABFB-4424-8829-DB007333EE1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57C4-A30E-4BCF-BB63-1049BBCEB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35E7-ABFB-4424-8829-DB007333EE1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57C4-A30E-4BCF-BB63-1049BBCEB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35E7-ABFB-4424-8829-DB007333EE1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57C4-A30E-4BCF-BB63-1049BBCEB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35E7-ABFB-4424-8829-DB007333EE1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57C4-A30E-4BCF-BB63-1049BBCEB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35E7-ABFB-4424-8829-DB007333EE1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57C4-A30E-4BCF-BB63-1049BBCEB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35E7-ABFB-4424-8829-DB007333EE1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57C4-A30E-4BCF-BB63-1049BBCEB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35E7-ABFB-4424-8829-DB007333EE1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57C4-A30E-4BCF-BB63-1049BBCEB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35E7-ABFB-4424-8829-DB007333EE1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57C4-A30E-4BCF-BB63-1049BBCEB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35E7-ABFB-4424-8829-DB007333EE1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57C4-A30E-4BCF-BB63-1049BBCEB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35E7-ABFB-4424-8829-DB007333EE1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57C4-A30E-4BCF-BB63-1049BBCEB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35E7-ABFB-4424-8829-DB007333EE1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57C4-A30E-4BCF-BB63-1049BBCEBF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235E7-ABFB-4424-8829-DB007333EE1C}" type="datetimeFigureOut">
              <a:rPr lang="en-US" smtClean="0"/>
              <a:t>8/7/2020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C57C4-A30E-4BCF-BB63-1049BBCEBF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หนึ่งหมื่นเหตุผ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404664"/>
            <a:ext cx="3888432" cy="504056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หนึ่งหมื่นเหตุผล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8748464" cy="511256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Chorus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ญญานข้า สาธุการ องค์..พระเจ้า  สรรเสริญพระนาม วิสุทธิ์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เปล่งเสียงร้อง สิ้นสุดใจ จิต..วิญญาณ (ข้า)นมัสการ พระนาม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ตะวันยามเช้า ได้ส่องแสงของวันใหม่ อีกครั้งที่ใจ ข้าร้อง สรรเสริญ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ไม่ว่ามีสิ่งใด พัดผ่านไปหรือทนเผชิญอยู่ ข้ายังคงสรรเสริญ จนเมื่อถึงยามเย็น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    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ความรักมากมาย ทรงอดกลั้นความพิโรธ พระนามยิ่งใหญ่ และพระทัยงดงาม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ความดี ของพระองค์ทำให้ข้า ร้องสรรเสริญ หนึ่งหมื่นเหตุผล ที่หัวใจข้ารู้ดี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ในวันที่ข้า สิ้นเรี่ยวแรงและล้มลง เวลาของข้า เดินมาถึงปลายทาง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และจิตวิญญาณข้า ขอสรรเสริญจนเรื่อยไป ตลอดหมื่นปี และจวบจนนิจนิรันดร์ (ข้า)นมัสการ พระนาม  (ข้า)นมัสการ พระนาม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148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หนึ่งหมื่นเหตุผล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เพลง หนึ่งหมื่นเหตุผล</dc:title>
  <dc:creator>mary</dc:creator>
  <cp:lastModifiedBy>mary</cp:lastModifiedBy>
  <cp:revision>5</cp:revision>
  <dcterms:created xsi:type="dcterms:W3CDTF">2020-08-07T16:40:11Z</dcterms:created>
  <dcterms:modified xsi:type="dcterms:W3CDTF">2020-08-07T18:49:23Z</dcterms:modified>
</cp:coreProperties>
</file>