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1039-6C79-4689-A3AE-3C6F8B8F0A5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A08A-3F6F-4280-8AB7-205396380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1039-6C79-4689-A3AE-3C6F8B8F0A5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A08A-3F6F-4280-8AB7-205396380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1039-6C79-4689-A3AE-3C6F8B8F0A5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A08A-3F6F-4280-8AB7-205396380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1039-6C79-4689-A3AE-3C6F8B8F0A5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A08A-3F6F-4280-8AB7-205396380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1039-6C79-4689-A3AE-3C6F8B8F0A5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A08A-3F6F-4280-8AB7-205396380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1039-6C79-4689-A3AE-3C6F8B8F0A5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A08A-3F6F-4280-8AB7-205396380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1039-6C79-4689-A3AE-3C6F8B8F0A5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A08A-3F6F-4280-8AB7-205396380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1039-6C79-4689-A3AE-3C6F8B8F0A5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A08A-3F6F-4280-8AB7-205396380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1039-6C79-4689-A3AE-3C6F8B8F0A5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A08A-3F6F-4280-8AB7-205396380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1039-6C79-4689-A3AE-3C6F8B8F0A5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A08A-3F6F-4280-8AB7-205396380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1039-6C79-4689-A3AE-3C6F8B8F0A5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A08A-3F6F-4280-8AB7-205396380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81039-6C79-4689-A3AE-3C6F8B8F0A54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FA08A-3F6F-4280-8AB7-2053963803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36576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นามพระองค์นั้นช่างแสนงดงา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6480720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sz="4000" b="1" dirty="0" smtClean="0"/>
              <a:t>นาม</a:t>
            </a:r>
            <a:r>
              <a:rPr lang="th-TH" sz="4000" b="1" dirty="0"/>
              <a:t>พระองค์นั้นช่างแสนงดงาม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620688"/>
            <a:ext cx="7524328" cy="5544616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1 :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คือพระวาทะ เมื่อทรงสร้างโลกา  เป็นหนึ่งเดียวกับพระบิดา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พระสิริที่ ซ่อนในสิ่ง ทรงสร้าง  เราได้เห็นในพระเยซู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 1 :</a:t>
            </a:r>
            <a:r>
              <a:rPr lang="th-TH" sz="1400" b="1" dirty="0" smtClean="0">
                <a:solidFill>
                  <a:srgbClr val="FF0000"/>
                </a:solidFill>
              </a:rPr>
              <a:t>นามพระองค์นั้นข่างแสนงดงาม  นามพระองค์นั้นช่างแสนงดงาม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พระนามพระเยซู จอมราชา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th-TH" sz="1400" b="1" dirty="0" smtClean="0">
                <a:solidFill>
                  <a:srgbClr val="FF0000"/>
                </a:solidFill>
              </a:rPr>
              <a:t>นามพระองค์นั้นช่างแสนงดงาม  ไม่มีนามใดเปรียบปาน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นามพระองค์นั้นช่างแสนงดงาม พระนามพระเยซู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2 :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ทรงไม่ต้องการสวรรค์ที่ไร้เรา  พระองค์ทรงนำ สวรรค์ลงมา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ความรักพระองค์ยิ่งใหญ่กว่าบาปเรา  ใครจะแยกเราจากพระองค์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 2 : </a:t>
            </a:r>
            <a:r>
              <a:rPr lang="th-TH" sz="1400" b="1" dirty="0" smtClean="0">
                <a:solidFill>
                  <a:srgbClr val="FF0000"/>
                </a:solidFill>
              </a:rPr>
              <a:t>นามพระองค์นั้นช่างอัศจรรย์  นามพระองค์นั้นช่างอัศจรรย์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พระนามพระเยซู จอมราชา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th-TH" sz="1400" b="1" dirty="0" smtClean="0">
                <a:solidFill>
                  <a:srgbClr val="FF0000"/>
                </a:solidFill>
              </a:rPr>
              <a:t>นามพระองค์นั้นช่างอัศจรรย์  ไม่มีนามใดเปรียบปาน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นามพระองค์นั้นช่างอัศจรรย์ พระนามพระเยซู (</a:t>
            </a:r>
            <a:r>
              <a:rPr lang="en-US" sz="1400" b="1" dirty="0" smtClean="0">
                <a:solidFill>
                  <a:srgbClr val="FF0000"/>
                </a:solidFill>
              </a:rPr>
              <a:t>X2)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: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ทรงฟื้นจากความตาย  ทำลาย ม่านที่กั้นกลาง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ทรงมีชัย เหนืออำ-นาจบาป ความตาย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สวรรค์แซ่ซ้องสรรเสริญ แด่ผู้ ทรงพระสิริ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องค์พระเยซู ฟื้นคืนพระชนม์ 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ไม่มีใครเทียบเทียม  ไม่มีใครเทียบได้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พระองค์ครอบครอง ชั่วนิจนิรันดร์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ทรงครองทั่วโลกา  เปี่ยมด้วยพระสิริ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พระนามพระองค์ เหนือนามใดใด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 3 : </a:t>
            </a:r>
            <a:r>
              <a:rPr lang="th-TH" sz="1400" b="1" dirty="0" smtClean="0">
                <a:solidFill>
                  <a:srgbClr val="FF0000"/>
                </a:solidFill>
              </a:rPr>
              <a:t>นามพระองค์นั้นช่างทรงฤทธา  นามพระองค์นั้นช่างทรงฤทธา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พระนามพระเยซู จอมราชา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th-TH" sz="1400" b="1" dirty="0" smtClean="0">
                <a:solidFill>
                  <a:srgbClr val="FF0000"/>
                </a:solidFill>
              </a:rPr>
              <a:t>นามพระองค์นั้นช่างทรงฤทธา  ใครจะต้านทานพระองค์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244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นามพระองค์นั้นช่างแสนงดงาม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นามพระองค์นั้นช่างแสนงดงาม </dc:title>
  <dc:creator>mary</dc:creator>
  <cp:lastModifiedBy>mary</cp:lastModifiedBy>
  <cp:revision>7</cp:revision>
  <dcterms:created xsi:type="dcterms:W3CDTF">2020-08-04T14:15:22Z</dcterms:created>
  <dcterms:modified xsi:type="dcterms:W3CDTF">2020-08-04T16:13:53Z</dcterms:modified>
</cp:coreProperties>
</file>