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B6F1-E330-4C4F-948D-0028CC0F1C9B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4DEC6-4B83-4BAF-B625-578E6A11DD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B6F1-E330-4C4F-948D-0028CC0F1C9B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4DEC6-4B83-4BAF-B625-578E6A11DD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B6F1-E330-4C4F-948D-0028CC0F1C9B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4DEC6-4B83-4BAF-B625-578E6A11DD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B6F1-E330-4C4F-948D-0028CC0F1C9B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4DEC6-4B83-4BAF-B625-578E6A11DD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B6F1-E330-4C4F-948D-0028CC0F1C9B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4DEC6-4B83-4BAF-B625-578E6A11DD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B6F1-E330-4C4F-948D-0028CC0F1C9B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4DEC6-4B83-4BAF-B625-578E6A11DD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B6F1-E330-4C4F-948D-0028CC0F1C9B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4DEC6-4B83-4BAF-B625-578E6A11DD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B6F1-E330-4C4F-948D-0028CC0F1C9B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4DEC6-4B83-4BAF-B625-578E6A11DD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B6F1-E330-4C4F-948D-0028CC0F1C9B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4DEC6-4B83-4BAF-B625-578E6A11DD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B6F1-E330-4C4F-948D-0028CC0F1C9B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4DEC6-4B83-4BAF-B625-578E6A11DD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B6F1-E330-4C4F-948D-0028CC0F1C9B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4DEC6-4B83-4BAF-B625-578E6A11DD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8B6F1-E330-4C4F-948D-0028CC0F1C9B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4DEC6-4B83-4BAF-B625-578E6A11DD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ชิดกางเข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60032" y="188640"/>
            <a:ext cx="2808312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ชิด</a:t>
            </a:r>
            <a:r>
              <a:rPr lang="th-TH" b="1" dirty="0"/>
              <a:t>กางเขน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1920" y="980728"/>
            <a:ext cx="4824536" cy="5090120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1.ขอพระคริสต์ทรงโปรดให้ข้าฯ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ชิดกางเขนทุกเวลา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ณ ที่นั่นพระโลหิตไหล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ทรงแก้โรคทั้งปวงได้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(</a:t>
            </a:r>
            <a:r>
              <a:rPr lang="en-US" sz="1600" b="1" dirty="0" smtClean="0">
                <a:solidFill>
                  <a:srgbClr val="FF0000"/>
                </a:solidFill>
              </a:rPr>
              <a:t>Refrain)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ที่กางเขน ที่กางเขน 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th-TH" sz="1600" b="1" dirty="0" smtClean="0">
                <a:solidFill>
                  <a:srgbClr val="FF0000"/>
                </a:solidFill>
              </a:rPr>
              <a:t>ข้าฯยินดีเสมอไป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จนถึงวันพระคริสต์ลงมา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th-TH" sz="1600" b="1" dirty="0" smtClean="0">
                <a:solidFill>
                  <a:srgbClr val="FF0000"/>
                </a:solidFill>
              </a:rPr>
              <a:t>พาไปพักฝั่งโน้นไกล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2.ข้าฯผู้มีใจหวาดไหวหวั่น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ขออยู่ใกล้กางเขนนั้น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เพื่อรู้จักความรักเมตตา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ซึ่งพระองค์ประทานข้าฯ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3.ขอพระบุตรทรงโปรดให้ข้าฯ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ชิดกางเขนทุกเวลา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โปรดให้ข้าฯดำเนินทุกวัน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ในร่มเย็นกางเขนนั้น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4.ที่กางเขนข้าฯคอยเฝ้าอยู่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โดยใจเชื่อพระเยซู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คอยพระองค์จนเสด็จมา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พาไปพักฝั่งโน้นไกล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121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ชิดกางเขน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ชิดกางเขน </dc:title>
  <dc:creator>mary</dc:creator>
  <cp:lastModifiedBy>mary</cp:lastModifiedBy>
  <cp:revision>7</cp:revision>
  <dcterms:created xsi:type="dcterms:W3CDTF">2020-08-26T16:34:14Z</dcterms:created>
  <dcterms:modified xsi:type="dcterms:W3CDTF">2022-05-18T16:40:30Z</dcterms:modified>
</cp:coreProperties>
</file>