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C1B0-A984-426A-AD8C-F394E6586B3E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്രൂശിങ്കൽ ദയാലുവാ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5868144" cy="404664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ക്രൂശിങ്കൽ ദയാലുവാം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404664"/>
            <a:ext cx="3888432" cy="5544616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നിൻ ക്രൂശിങ്കൽ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എന്നും ഞാൻ വസിക്കും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സൗഖ്യം നൽകും ഉറവ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കാൽവറിയിൽ നിന്നൊഴുകും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ക്രൂശിങ്കൽ ക്രൂശിങ്കൽ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എൻ മഹത്വം എന്നും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സ്വർഗ്ഗ നാട്ടിൽ വിശ്രമം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പ്രാപിക്കും വരേയ്ക്കും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ക്രൂശിങ്കൽ ദയാലുവാം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എന്നെ കണ്ടു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ദിവ്യ പ്രകാശം ചുറ്റും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നൽകി വീണ്ടെടുത്തു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ക്രൂശിങ്കൽ കുഞ്ഞാടതിൻ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യാഗം ധ്യാനിച്ച് എന്നും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യാത്ര ചെയ്യും നാൾക്കുനാൾ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തേജസിൻ നിറവിൽ 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ക്രൂശിങ്കൽ പ്രത്യാശെയോട്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എന്നും കാത്തിരിക്കും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ഇമ്പ നാട്ടിൽ വിശ്രമം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പ്രാപിക്കും വരേയ്ക്കും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ക്രൂശിങ്കൽ ദയാലുവാം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இயேசுவே கல்வாரியில்</dc:title>
  <dc:creator>mary</dc:creator>
  <cp:lastModifiedBy>mary</cp:lastModifiedBy>
  <cp:revision>7</cp:revision>
  <dcterms:created xsi:type="dcterms:W3CDTF">2020-08-29T17:35:43Z</dcterms:created>
  <dcterms:modified xsi:type="dcterms:W3CDTF">2022-05-18T16:47:59Z</dcterms:modified>
</cp:coreProperties>
</file>