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28448-B881-4FD0-A99D-9588622E7646}" type="datetimeFigureOut">
              <a:rPr lang="en-US" smtClean="0"/>
              <a:pPr/>
              <a:t>5/18/2022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C81A-42B4-4E7B-98A2-E7D063AD12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ेशु रख सलीब के पा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16632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येशु रख सलीब के पास</a:t>
            </a:r>
            <a:endParaRPr lang="hi-IN" b="1" dirty="0"/>
          </a:p>
        </p:txBody>
      </p:sp>
      <p:sp>
        <p:nvSpPr>
          <p:cNvPr id="5" name="Rectangle 4"/>
          <p:cNvSpPr/>
          <p:nvPr/>
        </p:nvSpPr>
        <p:spPr>
          <a:xfrm>
            <a:off x="323528" y="908720"/>
            <a:ext cx="8568952" cy="397031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यीशु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रख सलीब के पास, चश्मा जहाँ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बहता;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मिलता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मुफ़्त जो सभों को, कलवरी से निकलता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।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    Chorus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    </a:t>
            </a:r>
            <a:r>
              <a:rPr lang="hi-IN" sz="1400" b="1" dirty="0" smtClean="0">
                <a:solidFill>
                  <a:srgbClr val="FF0000"/>
                </a:solidFill>
              </a:rPr>
              <a:t>क्रूस पर खास, क्रूस पर खास, होगी मेरी नज़र;</a:t>
            </a:r>
            <a:br>
              <a:rPr lang="hi-IN" sz="1400" b="1" dirty="0" smtClean="0">
                <a:solidFill>
                  <a:srgbClr val="FF0000"/>
                </a:solidFill>
              </a:rPr>
            </a:br>
            <a:r>
              <a:rPr lang="hi-IN" sz="1400" b="1" dirty="0" smtClean="0">
                <a:solidFill>
                  <a:srgbClr val="FF0000"/>
                </a:solidFill>
              </a:rPr>
              <a:t>  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hi-IN" sz="1400" b="1" dirty="0" smtClean="0">
                <a:solidFill>
                  <a:srgbClr val="FF0000"/>
                </a:solidFill>
              </a:rPr>
              <a:t>जब तक मेरी रूह हो जावेगी आसमान पर।</a:t>
            </a:r>
          </a:p>
          <a:p>
            <a:endParaRPr lang="hi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पर खास मै गुनहगार, प्यार को देख खुश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हुआ;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वहाँ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दुःख मुसीबत में, मेरा मंुजी मुआ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।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endParaRPr lang="hi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के पास ऐ बर्रे खस, देखूँ तेरे दर्द 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को;</a:t>
            </a:r>
            <a:b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चलूँ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मैं रोज़ व रोज़, पनाह ख़ास सलीब हो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।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endParaRPr lang="hi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4.  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क्रूस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के पास मै ठहरूँगा, इस उम्मेद को रखके;</a:t>
            </a:r>
            <a:b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कि सुनहरे वतन में, पहँुचूंगा इस धार से</a:t>
            </a:r>
            <a:r>
              <a:rPr lang="hi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।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Yeeshu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saleeb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Chashma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muft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sabhon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Kalavaree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nikalata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err="1" smtClean="0">
                <a:solidFill>
                  <a:srgbClr val="FF0000"/>
                </a:solidFill>
              </a:rPr>
              <a:t>Kroos</a:t>
            </a:r>
            <a:r>
              <a:rPr lang="en-US" sz="1400" b="1" dirty="0" smtClean="0">
                <a:solidFill>
                  <a:srgbClr val="FF0000"/>
                </a:solidFill>
              </a:rPr>
              <a:t> par </a:t>
            </a:r>
            <a:r>
              <a:rPr lang="en-US" sz="1400" b="1" dirty="0" err="1" smtClean="0">
                <a:solidFill>
                  <a:srgbClr val="FF0000"/>
                </a:solidFill>
              </a:rPr>
              <a:t>khaas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kroos</a:t>
            </a:r>
            <a:r>
              <a:rPr lang="en-US" sz="1400" b="1" dirty="0" smtClean="0">
                <a:solidFill>
                  <a:srgbClr val="FF0000"/>
                </a:solidFill>
              </a:rPr>
              <a:t> par </a:t>
            </a:r>
            <a:r>
              <a:rPr lang="en-US" sz="1400" b="1" dirty="0" err="1" smtClean="0">
                <a:solidFill>
                  <a:srgbClr val="FF0000"/>
                </a:solidFill>
              </a:rPr>
              <a:t>khaas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hogee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nazar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Jab </a:t>
            </a:r>
            <a:r>
              <a:rPr lang="en-US" sz="1400" b="1" dirty="0" err="1" smtClean="0">
                <a:solidFill>
                  <a:srgbClr val="FF0000"/>
                </a:solidFill>
              </a:rPr>
              <a:t>tak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meree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rooh</a:t>
            </a:r>
            <a:r>
              <a:rPr lang="en-US" sz="1400" b="1" dirty="0" smtClean="0">
                <a:solidFill>
                  <a:srgbClr val="FF0000"/>
                </a:solidFill>
              </a:rPr>
              <a:t> ho </a:t>
            </a:r>
            <a:r>
              <a:rPr lang="en-US" sz="1400" b="1" dirty="0" err="1" smtClean="0">
                <a:solidFill>
                  <a:srgbClr val="FF0000"/>
                </a:solidFill>
              </a:rPr>
              <a:t>jaavegee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aasamaan</a:t>
            </a:r>
            <a:r>
              <a:rPr lang="en-US" sz="1400" b="1" dirty="0" smtClean="0">
                <a:solidFill>
                  <a:srgbClr val="FF0000"/>
                </a:solidFill>
              </a:rPr>
              <a:t> par.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gunahagaar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Vahaan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duhkh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museebat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manujee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Chaloon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jab main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panaah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saleeb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ho.</a:t>
            </a: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thaharoonga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rakhake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sunahare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pahanuchoonga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se.</a:t>
            </a:r>
          </a:p>
          <a:p>
            <a:pPr marL="342900" indent="-342900"/>
            <a:endParaRPr lang="hi-I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7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येशु रख सलीब के पास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येशु रख सलीब के पास</dc:title>
  <dc:creator>mary</dc:creator>
  <cp:lastModifiedBy>mary</cp:lastModifiedBy>
  <cp:revision>8</cp:revision>
  <dcterms:created xsi:type="dcterms:W3CDTF">2020-08-26T15:42:15Z</dcterms:created>
  <dcterms:modified xsi:type="dcterms:W3CDTF">2022-05-18T16:54:47Z</dcterms:modified>
</cp:coreProperties>
</file>