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D218-193D-499C-AF77-2EF2FE67794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1031-D481-4EEA-9A21-B34CDA24D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D218-193D-499C-AF77-2EF2FE67794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1031-D481-4EEA-9A21-B34CDA24D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D218-193D-499C-AF77-2EF2FE67794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1031-D481-4EEA-9A21-B34CDA24D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D218-193D-499C-AF77-2EF2FE67794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1031-D481-4EEA-9A21-B34CDA24D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D218-193D-499C-AF77-2EF2FE67794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1031-D481-4EEA-9A21-B34CDA24D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D218-193D-499C-AF77-2EF2FE67794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1031-D481-4EEA-9A21-B34CDA24D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D218-193D-499C-AF77-2EF2FE67794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1031-D481-4EEA-9A21-B34CDA24D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D218-193D-499C-AF77-2EF2FE67794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1031-D481-4EEA-9A21-B34CDA24D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D218-193D-499C-AF77-2EF2FE67794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1031-D481-4EEA-9A21-B34CDA24D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D218-193D-499C-AF77-2EF2FE67794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1031-D481-4EEA-9A21-B34CDA24D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9D218-193D-499C-AF77-2EF2FE67794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91031-D481-4EEA-9A21-B34CDA24D1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9D218-193D-499C-AF77-2EF2FE677941}" type="datetimeFigureOut">
              <a:rPr lang="en-US" smtClean="0"/>
              <a:pPr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91031-D481-4EEA-9A21-B34CDA24D1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मेरे मन तु सदा कहता रह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1"/>
            <a:ext cx="5760640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hi-IN" b="1" dirty="0" smtClean="0"/>
              <a:t>मेरे मन तु सदा कहता रहे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4392488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मेरे मन तु सदा कहता </a:t>
            </a:r>
            <a:r>
              <a:rPr lang="hi-IN" sz="1600" b="1" dirty="0" smtClean="0">
                <a:solidFill>
                  <a:srgbClr val="FF0000"/>
                </a:solidFill>
              </a:rPr>
              <a:t>रहे</a:t>
            </a:r>
            <a:r>
              <a:rPr lang="en-US" sz="1600" b="1" dirty="0" smtClean="0">
                <a:solidFill>
                  <a:srgbClr val="FF0000"/>
                </a:solidFill>
              </a:rPr>
              <a:t>   </a:t>
            </a:r>
            <a:r>
              <a:rPr lang="hi-IN" sz="1600" b="1" dirty="0" smtClean="0">
                <a:solidFill>
                  <a:srgbClr val="FF0000"/>
                </a:solidFill>
              </a:rPr>
              <a:t>प्रभु </a:t>
            </a:r>
            <a:r>
              <a:rPr lang="hi-IN" sz="1600" b="1" dirty="0" smtClean="0">
                <a:solidFill>
                  <a:srgbClr val="FF0000"/>
                </a:solidFill>
              </a:rPr>
              <a:t>ही धन्य है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दिल की गहराई से </a:t>
            </a:r>
            <a:r>
              <a:rPr lang="hi-IN" sz="1600" b="1" dirty="0" smtClean="0">
                <a:solidFill>
                  <a:srgbClr val="FF0000"/>
                </a:solidFill>
              </a:rPr>
              <a:t>आराधना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hi-IN" sz="1600" b="1" dirty="0" smtClean="0">
                <a:solidFill>
                  <a:srgbClr val="FF0000"/>
                </a:solidFill>
              </a:rPr>
              <a:t>उस </a:t>
            </a:r>
            <a:r>
              <a:rPr lang="hi-IN" sz="1600" b="1" dirty="0" smtClean="0">
                <a:solidFill>
                  <a:srgbClr val="FF0000"/>
                </a:solidFill>
              </a:rPr>
              <a:t>पवित्र की करे</a:t>
            </a:r>
          </a:p>
          <a:p>
            <a:pPr algn="l"/>
            <a:endParaRPr lang="hi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Verse1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सूरज उगता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है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एक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नया दिन खिलता है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समय फिर है तेरे गीत गाने का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जहाँ पर मैं रहता और जहाँ से मैं गुजरता हूँ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दिन ढलने पर गाता रहूँ तेरे गीत</a:t>
            </a:r>
          </a:p>
          <a:p>
            <a:pPr algn="l"/>
            <a:endParaRPr lang="hi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Verse2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प्रेम में धनी और धीरज से भरा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तेरा नाम है महान करुणा मिधान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सारी भलाई के लिए मैं गाता हूँ तेरे गीत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हज़ार कारण ढूंढता दिल है मेरा</a:t>
            </a:r>
          </a:p>
          <a:p>
            <a:pPr algn="l"/>
            <a:endParaRPr lang="hi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Verse3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उस दिन में जब मैं बलहीन जाऊँ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अंत करीब हो समय आ गया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फिर भी मेरा प्राण तेरी स्तुति गायें हरदम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कई हज़ार और हज़ारों साल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110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मेरे मन तु सदा कहता रहे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Dhanya kehta tujhe yeh mera mann</dc:title>
  <dc:creator>mary</dc:creator>
  <cp:lastModifiedBy>mary</cp:lastModifiedBy>
  <cp:revision>7</cp:revision>
  <dcterms:created xsi:type="dcterms:W3CDTF">2020-08-10T18:28:37Z</dcterms:created>
  <dcterms:modified xsi:type="dcterms:W3CDTF">2020-08-11T14:35:36Z</dcterms:modified>
</cp:coreProperties>
</file>