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14CB-3F6B-47EB-870C-5F5CAABBAE4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1DD7-F31F-4C01-8ED5-8A748F5D82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I need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2080" y="188640"/>
            <a:ext cx="3096344" cy="432048"/>
          </a:xfrm>
        </p:spPr>
        <p:txBody>
          <a:bodyPr>
            <a:normAutofit fontScale="90000"/>
          </a:bodyPr>
          <a:lstStyle/>
          <a:p>
            <a:r>
              <a:rPr lang="ar-AE" dirty="0" smtClean="0"/>
              <a:t> </a:t>
            </a:r>
            <a:r>
              <a:rPr lang="ar-AE" b="1" dirty="0" smtClean="0"/>
              <a:t>يَارَبُّ أنا أحتاجك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4088" y="620688"/>
            <a:ext cx="2368352" cy="5688632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ربّي آتي معترفا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راحتي في السجود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دونك أنا منهار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مرشد قلبي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ربّي أحتاجك .. أحتاجك 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كل وقت أحتاجك 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شفيعي و بــرّي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ياربّي كم أحتاجك 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ليس خطية .. تصعب على النعمة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وحيث النعمة أنت تكون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وحيث أنت ربّي أكون حُرا 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أتقدس بالمسيح فيّ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فأقبل مني ترنيمتي لك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عندما تعترضني التجربة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وعندما أعيا أسقط في يدك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أنت رجائي وثباتي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يَارَبُّ أنا أحتاجك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يَارَبُّ أنا أحتاجك </dc:title>
  <dc:creator>mary</dc:creator>
  <cp:lastModifiedBy>mary</cp:lastModifiedBy>
  <cp:revision>4</cp:revision>
  <dcterms:created xsi:type="dcterms:W3CDTF">2020-08-21T13:53:29Z</dcterms:created>
  <dcterms:modified xsi:type="dcterms:W3CDTF">2020-08-21T16:01:21Z</dcterms:modified>
</cp:coreProperties>
</file>