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686C4-6A2F-431E-8032-BDCCD2A8BF3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08B08-20DD-4BD3-8E6C-6BBB9A1A39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1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не буду рабом грех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Я </a:t>
            </a:r>
            <a:r>
              <a:rPr lang="ru-RU" b="1" dirty="0"/>
              <a:t>не буду рабом греха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6840760" cy="54006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1 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нашёл меня и избавлен 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Тобою, Спаситель мой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Побеждён мой страх и повержен враг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Теперь я навеки Твой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Я не буду рабом греха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Ведь я - дитя Царя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Я не буду рабом греха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Ведь я - дитя Царя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2 :До рождения Ты избрал меня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любовью мне имя дал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родился вновь через Твою кровь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Твоим навеки стал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бридж 1: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 Твоих  объятиях     в   Твоём   спасении,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Душа   ликует,    песнью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избавления!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навек свободны,   пали   рабства   цепи!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Давайте праздновать победу,    ведь    мы - Божьи дети!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бридж 2: Раздвинул воды моря, чтоб пройти мне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Изгнала страх любовь Твоя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спас меня и я готов петь вечно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я - дитя Царя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 не буду рабом греха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не буду рабом греха </dc:title>
  <dc:creator>mary</dc:creator>
  <cp:lastModifiedBy>mary</cp:lastModifiedBy>
  <cp:revision>4</cp:revision>
  <dcterms:created xsi:type="dcterms:W3CDTF">2020-08-15T14:46:31Z</dcterms:created>
  <dcterms:modified xsi:type="dcterms:W3CDTF">2020-08-15T15:57:08Z</dcterms:modified>
</cp:coreProperties>
</file>