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9835-45B6-42CF-B68C-08F231D53DED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840-DA67-434F-9C18-6C89CF42B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9835-45B6-42CF-B68C-08F231D53DED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840-DA67-434F-9C18-6C89CF42B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9835-45B6-42CF-B68C-08F231D53DED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840-DA67-434F-9C18-6C89CF42B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9835-45B6-42CF-B68C-08F231D53DED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840-DA67-434F-9C18-6C89CF42B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9835-45B6-42CF-B68C-08F231D53DED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840-DA67-434F-9C18-6C89CF42B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9835-45B6-42CF-B68C-08F231D53DED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840-DA67-434F-9C18-6C89CF42B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9835-45B6-42CF-B68C-08F231D53DED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840-DA67-434F-9C18-6C89CF42B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9835-45B6-42CF-B68C-08F231D53DED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840-DA67-434F-9C18-6C89CF42B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9835-45B6-42CF-B68C-08F231D53DED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840-DA67-434F-9C18-6C89CF42B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9835-45B6-42CF-B68C-08F231D53DED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840-DA67-434F-9C18-6C89CF42B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9835-45B6-42CF-B68C-08F231D53DED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840-DA67-434F-9C18-6C89CF42B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09835-45B6-42CF-B68C-08F231D53DED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C3840-DA67-434F-9C18-6C89CF42B0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У креста хочу стоят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6968" y="0"/>
            <a:ext cx="4717032" cy="476672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У креста хочу стоять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1268760"/>
            <a:ext cx="4716016" cy="4968552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У креста хочу стоять,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Созерцать душою,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с Голгофы благодать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мир течет рекою.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У креста, у креста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Честь моя и слава.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Там спасенья полнота,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На блаженство - право.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У креста меня нашли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Благодать и сила,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звезда святой любви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Путь мой озарила.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У креста открылся мне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Кроткий Агнец Божий.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привлек меня к Себе,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Стал всего дороже.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У креста я буду ждать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верой и надеждой,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Пока Бог велит принять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царство безмятежных.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У креста хочу стоять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 креста хочу стоять</dc:title>
  <dc:creator>mary</dc:creator>
  <cp:lastModifiedBy>mary</cp:lastModifiedBy>
  <cp:revision>13</cp:revision>
  <dcterms:created xsi:type="dcterms:W3CDTF">2020-08-21T14:22:47Z</dcterms:created>
  <dcterms:modified xsi:type="dcterms:W3CDTF">2022-05-18T17:16:11Z</dcterms:modified>
</cp:coreProperties>
</file>