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D7B47-0513-427B-AF2D-B2242ABFBCE7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86A3F-3FE4-43B6-85A3-F1C892C99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D7B47-0513-427B-AF2D-B2242ABFBCE7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86A3F-3FE4-43B6-85A3-F1C892C99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D7B47-0513-427B-AF2D-B2242ABFBCE7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86A3F-3FE4-43B6-85A3-F1C892C99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D7B47-0513-427B-AF2D-B2242ABFBCE7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86A3F-3FE4-43B6-85A3-F1C892C99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D7B47-0513-427B-AF2D-B2242ABFBCE7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86A3F-3FE4-43B6-85A3-F1C892C99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D7B47-0513-427B-AF2D-B2242ABFBCE7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86A3F-3FE4-43B6-85A3-F1C892C99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D7B47-0513-427B-AF2D-B2242ABFBCE7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86A3F-3FE4-43B6-85A3-F1C892C99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D7B47-0513-427B-AF2D-B2242ABFBCE7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86A3F-3FE4-43B6-85A3-F1C892C99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D7B47-0513-427B-AF2D-B2242ABFBCE7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86A3F-3FE4-43B6-85A3-F1C892C99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D7B47-0513-427B-AF2D-B2242ABFBCE7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86A3F-3FE4-43B6-85A3-F1C892C99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D7B47-0513-427B-AF2D-B2242ABFBCE7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86A3F-3FE4-43B6-85A3-F1C892C99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D7B47-0513-427B-AF2D-B2242ABFBCE7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86A3F-3FE4-43B6-85A3-F1C892C99B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Jesus shed His blood for m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 Kar Msalaban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39952" y="260648"/>
            <a:ext cx="4104456" cy="45943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Yes </a:t>
            </a:r>
            <a:r>
              <a:rPr lang="en-US" b="1" dirty="0" err="1" smtClean="0"/>
              <a:t>Kar</a:t>
            </a:r>
            <a:r>
              <a:rPr lang="en-US" b="1" dirty="0" smtClean="0"/>
              <a:t> </a:t>
            </a:r>
            <a:r>
              <a:rPr lang="en-US" b="1" dirty="0" err="1" smtClean="0"/>
              <a:t>Msalabani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7376" y="1052736"/>
            <a:ext cx="5616624" cy="4298032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kar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msalabani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Nitie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soko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maler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Aora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machango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Machwer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Kalwari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  <a:endParaRPr lang="en-US" sz="2000" b="1" dirty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>
                <a:solidFill>
                  <a:srgbClr val="FF0000"/>
                </a:solidFill>
              </a:rPr>
              <a:t>Kalwari</a:t>
            </a:r>
            <a:r>
              <a:rPr lang="en-US" sz="2000" b="1" dirty="0">
                <a:solidFill>
                  <a:srgbClr val="FF0000"/>
                </a:solidFill>
              </a:rPr>
              <a:t>, </a:t>
            </a:r>
            <a:r>
              <a:rPr lang="en-US" sz="2000" b="1" dirty="0" err="1">
                <a:solidFill>
                  <a:srgbClr val="FF0000"/>
                </a:solidFill>
              </a:rPr>
              <a:t>Kalwari</a:t>
            </a:r>
            <a:r>
              <a:rPr lang="en-US" sz="2000" b="1" dirty="0">
                <a:solidFill>
                  <a:srgbClr val="FF0000"/>
                </a:solidFill>
              </a:rPr>
              <a:t>, E </a:t>
            </a:r>
            <a:r>
              <a:rPr lang="en-US" sz="2000" b="1" dirty="0" err="1">
                <a:solidFill>
                  <a:srgbClr val="FF0000"/>
                </a:solidFill>
              </a:rPr>
              <a:t>kar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pakna</a:t>
            </a:r>
            <a:r>
              <a:rPr lang="en-US" sz="2000" b="1" dirty="0">
                <a:solidFill>
                  <a:srgbClr val="FF0000"/>
                </a:solidFill>
              </a:rPr>
              <a:t> pile,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 err="1">
                <a:solidFill>
                  <a:srgbClr val="FF0000"/>
                </a:solidFill>
              </a:rPr>
              <a:t>Nyaka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chunya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noyudi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Yueyo</a:t>
            </a:r>
            <a:r>
              <a:rPr lang="en-US" sz="2000" b="1" dirty="0">
                <a:solidFill>
                  <a:srgbClr val="FF0000"/>
                </a:solidFill>
              </a:rPr>
              <a:t> e par </a:t>
            </a:r>
            <a:r>
              <a:rPr lang="en-US" sz="2000" b="1" dirty="0" err="1">
                <a:solidFill>
                  <a:srgbClr val="FF0000"/>
                </a:solidFill>
              </a:rPr>
              <a:t>Nyasaye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Kanyo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kar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msalaba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Herani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noyuda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naluor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to In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ing'won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Nimenya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lerni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Miya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paro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thoni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Ruoth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Kod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rembi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mochwerna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Konya bed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buti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pile, Ni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mond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ichik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wuodha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Ruodha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mond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asiki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Kanyo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but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msalaba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Kakiyo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be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kageno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Biro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mari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Ruodha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13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Yes Kar Msalabani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 Kar Msalabani</dc:title>
  <dc:creator>mary</dc:creator>
  <cp:lastModifiedBy>mary</cp:lastModifiedBy>
  <cp:revision>8</cp:revision>
  <dcterms:created xsi:type="dcterms:W3CDTF">2020-08-26T15:35:19Z</dcterms:created>
  <dcterms:modified xsi:type="dcterms:W3CDTF">2022-05-18T22:29:41Z</dcterms:modified>
</cp:coreProperties>
</file>