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C0524-4B4B-47C2-96E8-0A3D81A0059B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FCF14-B868-40DB-A40E-049A7044B0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 Longer Slaves1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 no soy escla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960440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/>
              <a:t>no soy </a:t>
            </a:r>
            <a:r>
              <a:rPr lang="en-US" b="1" dirty="0" err="1"/>
              <a:t>esclavo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5832648" cy="6165304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envuelves hoy con una canción  Melodía de Tu amor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Cantas libertad en mi adversidad  Ya no hay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màs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temor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err="1" smtClean="0">
                <a:solidFill>
                  <a:srgbClr val="FF0000"/>
                </a:solidFill>
              </a:rPr>
              <a:t>Chorus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Ya no soy un esclavo del temor  Yo soy hijo de Dios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Ya no soy un esclavo del temor  Yo soy hijo de Dios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el vientre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fuí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escogido en Ti  Me llamó el amor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nuevo nací, recibido en Ti  Tu sangre en mi fluyó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1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Estoy rodeado  Por los brazos del Padre  Estoy rodeado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canciones de libertad  Fuimos liberados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ataduras Somos los hijos y las hijas  Cantaremos libres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2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Abriste el mar para que yo camine  Tu amor ahogó todo el temor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rescataste y hoy yo cantaré  Yo soy hijo de Dios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Abriste el mar para que yo camine  Tu amor ahogó todo el temor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rescataste y hoy yo cantaré  Yo soy hijo de Dios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149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Ya no soy esclavo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Ya no soy esclavo </dc:title>
  <dc:creator>mary</dc:creator>
  <cp:lastModifiedBy>mary</cp:lastModifiedBy>
  <cp:revision>4</cp:revision>
  <dcterms:created xsi:type="dcterms:W3CDTF">2020-08-13T13:23:31Z</dcterms:created>
  <dcterms:modified xsi:type="dcterms:W3CDTF">2020-08-13T14:20:22Z</dcterms:modified>
</cp:coreProperties>
</file>