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07981-7667-4A5D-8B47-B369FDBAAD91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826B-9CC8-48B5-B4FA-54C2A97FDC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nay kang matapa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744416" cy="332656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Tunay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matapat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32656"/>
            <a:ext cx="4320480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naming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nagbabago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nagiiba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Mahapon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matanghali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maumaga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ka!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KORO: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Tunay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matapat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Tunay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matapat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Araw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araw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namamalas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iyong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kabutihang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walang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kupas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Tunay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matapat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paglingap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tag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buwa't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bituin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aawitang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sumasaksi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katapatan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Kapatawaran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umaakbay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ngayo't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sumisilang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Tunay kang matapat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Dios Naming Ama, Laging Tapat Ka</dc:title>
  <dc:creator>mary</dc:creator>
  <cp:lastModifiedBy>mary</cp:lastModifiedBy>
  <cp:revision>7</cp:revision>
  <dcterms:created xsi:type="dcterms:W3CDTF">2018-10-06T18:20:30Z</dcterms:created>
  <dcterms:modified xsi:type="dcterms:W3CDTF">2020-08-31T18:15:11Z</dcterms:modified>
</cp:coreProperties>
</file>