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6" d="100"/>
          <a:sy n="56" d="100"/>
        </p:scale>
        <p:origin x="-1478" y="-2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B2CF-A1E7-4E02-A989-FED34054372A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80E9-3816-410D-B076-8BFCF3441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B2CF-A1E7-4E02-A989-FED34054372A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80E9-3816-410D-B076-8BFCF3441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B2CF-A1E7-4E02-A989-FED34054372A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80E9-3816-410D-B076-8BFCF3441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B2CF-A1E7-4E02-A989-FED34054372A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80E9-3816-410D-B076-8BFCF3441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B2CF-A1E7-4E02-A989-FED34054372A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80E9-3816-410D-B076-8BFCF3441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B2CF-A1E7-4E02-A989-FED34054372A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80E9-3816-410D-B076-8BFCF3441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B2CF-A1E7-4E02-A989-FED34054372A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80E9-3816-410D-B076-8BFCF3441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B2CF-A1E7-4E02-A989-FED34054372A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80E9-3816-410D-B076-8BFCF3441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B2CF-A1E7-4E02-A989-FED34054372A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80E9-3816-410D-B076-8BFCF3441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B2CF-A1E7-4E02-A989-FED34054372A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80E9-3816-410D-B076-8BFCF3441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B2CF-A1E7-4E02-A989-FED34054372A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80E9-3816-410D-B076-8BFCF3441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6B2CF-A1E7-4E02-A989-FED34054372A}" type="datetimeFigureOut">
              <a:rPr lang="en-US" smtClean="0"/>
              <a:pPr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780E9-3816-410D-B076-8BFCF3441B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10,000 Reason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enduizend rede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680520" cy="6206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Tienduizend</a:t>
            </a:r>
            <a:r>
              <a:rPr lang="en-US" b="1" dirty="0" smtClean="0"/>
              <a:t> </a:t>
            </a:r>
            <a:r>
              <a:rPr lang="en-US" b="1" dirty="0" err="1"/>
              <a:t>redenen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544" y="671691"/>
            <a:ext cx="49685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V1:De zon komt op, maakt de </a:t>
            </a: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morgen  wakker</a:t>
            </a: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mijn dag begint met een lied voor U.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Heer, wat er ook gebeurt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wat mij mag overkomen,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mij nog zingen als de avond valt.</a:t>
            </a:r>
          </a:p>
          <a:p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nl-NL" b="1" dirty="0" smtClean="0">
                <a:solidFill>
                  <a:srgbClr val="FF0000"/>
                </a:solidFill>
              </a:rPr>
              <a:t>Refrein:Loof de Heer, o mijn ziel.</a:t>
            </a:r>
          </a:p>
          <a:p>
            <a:r>
              <a:rPr lang="nl-NL" b="1" dirty="0" smtClean="0">
                <a:solidFill>
                  <a:srgbClr val="FF0000"/>
                </a:solidFill>
              </a:rPr>
              <a:t>O mijn ziel, prijs nu zijn heilige Naam.</a:t>
            </a:r>
          </a:p>
          <a:p>
            <a:r>
              <a:rPr lang="nl-NL" b="1" dirty="0" smtClean="0">
                <a:solidFill>
                  <a:srgbClr val="FF0000"/>
                </a:solidFill>
              </a:rPr>
              <a:t>Met meer passie dan ooit;</a:t>
            </a:r>
          </a:p>
          <a:p>
            <a:r>
              <a:rPr lang="nl-NL" b="1" dirty="0" smtClean="0">
                <a:solidFill>
                  <a:srgbClr val="FF0000"/>
                </a:solidFill>
              </a:rPr>
              <a:t>o mijn ziel, verheerlijk zijn heilige Naam.</a:t>
            </a:r>
          </a:p>
          <a:p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V2:Heer, vol geduld toont U ons Uw liefde.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Naam is groot en Uw hart is zacht.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al Uw goedheid wil ik blijven zingen;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tienduizend redenen tot dankbaarheid.</a:t>
            </a:r>
          </a:p>
          <a:p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V3:En op die dag, als mijn kracht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vermindert, mijn adem stokt en mijn einde komt,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zal toch mijn ziel Uw loflied blijven zingen;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tienduizend jaar en tot in eeuwigheid.</a:t>
            </a:r>
          </a:p>
          <a:p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Slot:Verheerlijk zijn heilige naam.(x2)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148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Tienduizend redenen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Tienduizend redenen </dc:title>
  <dc:creator>mary</dc:creator>
  <cp:lastModifiedBy>mary</cp:lastModifiedBy>
  <cp:revision>8</cp:revision>
  <dcterms:created xsi:type="dcterms:W3CDTF">2020-08-07T19:24:44Z</dcterms:created>
  <dcterms:modified xsi:type="dcterms:W3CDTF">2020-08-08T17:56:03Z</dcterms:modified>
</cp:coreProperties>
</file>