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C21B-195D-4FE6-BD02-1B59DFDA431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4F287-4285-441F-BD84-A5CAB7D4ED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36576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gguh Indah Nama-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568863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Sungguh</a:t>
            </a:r>
            <a:r>
              <a:rPr lang="en-US" b="1" dirty="0" smtClean="0"/>
              <a:t> </a:t>
            </a:r>
            <a:r>
              <a:rPr lang="en-US" b="1" dirty="0"/>
              <a:t>Indah </a:t>
            </a:r>
            <a:r>
              <a:rPr lang="en-US" b="1" dirty="0" err="1"/>
              <a:t>Nama</a:t>
            </a:r>
            <a:r>
              <a:rPr lang="en-US" b="1" dirty="0"/>
              <a:t>-Mu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8374" y="476672"/>
            <a:ext cx="6695626" cy="561662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V1:Kaulah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s’galanya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        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Kemegahan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Chorus1:Sungguh </a:t>
            </a:r>
            <a:r>
              <a:rPr lang="en-US" sz="1600" b="1" dirty="0" err="1" smtClean="0">
                <a:solidFill>
                  <a:srgbClr val="FF0000"/>
                </a:solidFill>
              </a:rPr>
              <a:t>indah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indah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                              Oh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rajaku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indah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Tiada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seperti</a:t>
            </a:r>
            <a:r>
              <a:rPr lang="en-US" sz="1600" b="1" dirty="0" smtClean="0">
                <a:solidFill>
                  <a:srgbClr val="FF0000"/>
                </a:solidFill>
              </a:rPr>
              <a:t>-Mu 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indah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V2:Kau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hadirat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tunduk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Chorus2:Sungguh </a:t>
            </a:r>
            <a:r>
              <a:rPr lang="en-US" sz="1600" b="1" dirty="0" err="1" smtClean="0">
                <a:solidFill>
                  <a:srgbClr val="FF0000"/>
                </a:solidFill>
              </a:rPr>
              <a:t>ajaib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ajaib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                              Oh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rajaku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ajaib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Tiada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seperti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ajaib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ajaib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Mengalahkan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bungkam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keangkuhan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bersorak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Memuliakan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terbandingkan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Chorus3:Sungguh </a:t>
            </a:r>
            <a:r>
              <a:rPr lang="en-US" sz="1600" b="1" dirty="0" err="1" smtClean="0">
                <a:solidFill>
                  <a:srgbClr val="FF0000"/>
                </a:solidFill>
              </a:rPr>
              <a:t>besar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besar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                                    Oh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rajaku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besar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Tiada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seperti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besar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-Mu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131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Sungguh Indah Nama-Mu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Sungguh Indah Nama-Mu </dc:title>
  <dc:creator>mary</dc:creator>
  <cp:lastModifiedBy>mary</cp:lastModifiedBy>
  <cp:revision>6</cp:revision>
  <dcterms:created xsi:type="dcterms:W3CDTF">2020-08-01T14:17:56Z</dcterms:created>
  <dcterms:modified xsi:type="dcterms:W3CDTF">2020-08-01T16:28:46Z</dcterms:modified>
</cp:coreProperties>
</file>