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4F2F4-F649-448C-9DFD-94C05785D2E3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872B3-3C57-4758-A1B5-0470797524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872B3-3C57-4758-A1B5-04707975240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0976-5F14-470D-AC09-4A3BCBB136C6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0558-2036-46C2-8BE4-AAD1A80F6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0976-5F14-470D-AC09-4A3BCBB136C6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0558-2036-46C2-8BE4-AAD1A80F6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0976-5F14-470D-AC09-4A3BCBB136C6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0558-2036-46C2-8BE4-AAD1A80F6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0976-5F14-470D-AC09-4A3BCBB136C6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0558-2036-46C2-8BE4-AAD1A80F6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0976-5F14-470D-AC09-4A3BCBB136C6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0558-2036-46C2-8BE4-AAD1A80F6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0976-5F14-470D-AC09-4A3BCBB136C6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0558-2036-46C2-8BE4-AAD1A80F6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0976-5F14-470D-AC09-4A3BCBB136C6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0558-2036-46C2-8BE4-AAD1A80F6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0976-5F14-470D-AC09-4A3BCBB136C6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0558-2036-46C2-8BE4-AAD1A80F6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0976-5F14-470D-AC09-4A3BCBB136C6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0558-2036-46C2-8BE4-AAD1A80F6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0976-5F14-470D-AC09-4A3BCBB136C6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0558-2036-46C2-8BE4-AAD1A80F6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D0976-5F14-470D-AC09-4A3BCBB136C6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E0558-2036-46C2-8BE4-AAD1A80F6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D0976-5F14-470D-AC09-4A3BCBB136C6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0558-2036-46C2-8BE4-AAD1A80F68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or er din trofast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752528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Stor</a:t>
            </a:r>
            <a:r>
              <a:rPr lang="en-US" b="1" dirty="0" smtClean="0"/>
              <a:t> </a:t>
            </a:r>
            <a:r>
              <a:rPr lang="en-US" b="1" dirty="0" err="1" smtClean="0"/>
              <a:t>er</a:t>
            </a:r>
            <a:r>
              <a:rPr lang="en-US" b="1" dirty="0" smtClean="0"/>
              <a:t> din </a:t>
            </a:r>
            <a:r>
              <a:rPr lang="en-US" b="1" dirty="0" err="1" smtClean="0"/>
              <a:t>trofasthet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8064896" cy="4896544"/>
          </a:xfrm>
        </p:spPr>
        <p:txBody>
          <a:bodyPr>
            <a:noAutofit/>
          </a:bodyPr>
          <a:lstStyle/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 er din trofasthet, Herre og Fader. skiftende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skygge  når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aldri Din sti.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Du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den samme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Din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miskunn er evig.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slik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du var, skal du alltid forbli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Stor er Din trofasthet, stor er Din </a:t>
            </a:r>
            <a:r>
              <a:rPr lang="nb-NO" sz="1800" b="1" dirty="0" smtClean="0">
                <a:solidFill>
                  <a:srgbClr val="FF0000"/>
                </a:solidFill>
              </a:rPr>
              <a:t>trofasthet  Dag </a:t>
            </a:r>
            <a:r>
              <a:rPr lang="nb-NO" sz="1800" b="1" dirty="0" smtClean="0">
                <a:solidFill>
                  <a:srgbClr val="FF0000"/>
                </a:solidFill>
              </a:rPr>
              <a:t>etter dag gir Du nåde på ny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Himmelske hender gir alt jeg </a:t>
            </a:r>
            <a:r>
              <a:rPr lang="nb-NO" sz="1800" b="1" dirty="0" smtClean="0">
                <a:solidFill>
                  <a:srgbClr val="FF0000"/>
                </a:solidFill>
              </a:rPr>
              <a:t>behøver  Trofaste </a:t>
            </a:r>
            <a:r>
              <a:rPr lang="nb-NO" sz="1800" b="1" dirty="0" smtClean="0">
                <a:solidFill>
                  <a:srgbClr val="FF0000"/>
                </a:solidFill>
              </a:rPr>
              <a:t>Herre, hos deg har jeg ly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Tidene skifter med dager og netter. soler og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stjerner har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oppmerket gang.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Syng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all hans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skapning og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pris Ham som styrer. lov den allmektige Herre med sang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Nåde for synder og fred uten like. mesterens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omsorg til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støtte og stav.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Styrke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dagen  og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håp for i morgen. signing for barnet, som Gud tar seg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139</Words>
  <Application>Microsoft Office PowerPoint</Application>
  <PresentationFormat>On-screen Show (4:3)</PresentationFormat>
  <Paragraphs>14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Stor er din trofasthet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 er din trofasthet</dc:title>
  <dc:creator>mary</dc:creator>
  <cp:lastModifiedBy>mary</cp:lastModifiedBy>
  <cp:revision>12</cp:revision>
  <dcterms:created xsi:type="dcterms:W3CDTF">2018-10-04T16:41:55Z</dcterms:created>
  <dcterms:modified xsi:type="dcterms:W3CDTF">2020-08-31T18:56:52Z</dcterms:modified>
</cp:coreProperties>
</file>