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F196-F8B1-48B8-8B7B-A2A46C3E669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C95DC-6DCF-46E5-B469-4017A0D70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F196-F8B1-48B8-8B7B-A2A46C3E669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C95DC-6DCF-46E5-B469-4017A0D70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F196-F8B1-48B8-8B7B-A2A46C3E669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C95DC-6DCF-46E5-B469-4017A0D70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F196-F8B1-48B8-8B7B-A2A46C3E669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C95DC-6DCF-46E5-B469-4017A0D70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F196-F8B1-48B8-8B7B-A2A46C3E669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C95DC-6DCF-46E5-B469-4017A0D70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F196-F8B1-48B8-8B7B-A2A46C3E669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C95DC-6DCF-46E5-B469-4017A0D70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F196-F8B1-48B8-8B7B-A2A46C3E669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C95DC-6DCF-46E5-B469-4017A0D70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F196-F8B1-48B8-8B7B-A2A46C3E669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C95DC-6DCF-46E5-B469-4017A0D70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F196-F8B1-48B8-8B7B-A2A46C3E669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C95DC-6DCF-46E5-B469-4017A0D70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F196-F8B1-48B8-8B7B-A2A46C3E669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C95DC-6DCF-46E5-B469-4017A0D70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F196-F8B1-48B8-8B7B-A2A46C3E669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C95DC-6DCF-46E5-B469-4017A0D70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9F196-F8B1-48B8-8B7B-A2A46C3E669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C95DC-6DCF-46E5-B469-4017A0D704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ñor te necesi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4008" y="188640"/>
            <a:ext cx="3960440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Señor</a:t>
            </a:r>
            <a:r>
              <a:rPr lang="en-US" b="1" dirty="0" smtClean="0"/>
              <a:t>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 err="1" smtClean="0"/>
              <a:t>necesito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980728"/>
            <a:ext cx="4392488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 yo vengo, a confesar,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postro aquí, para descansar,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sin </a:t>
            </a:r>
            <a:r>
              <a:rPr lang="es-E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yo fracaso,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sólo tú, guías mi corazón...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Te necesito Señor, te necesito,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cada hora te necesito, mi defensor;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mi </a:t>
            </a:r>
            <a:r>
              <a:rPr lang="es-ES" b="1" dirty="0" err="1" smtClean="0">
                <a:solidFill>
                  <a:srgbClr val="FF0000"/>
                </a:solidFill>
              </a:rPr>
              <a:t>protecto</a:t>
            </a:r>
            <a:r>
              <a:rPr lang="es-ES" b="1" dirty="0" smtClean="0">
                <a:solidFill>
                  <a:srgbClr val="FF0000"/>
                </a:solidFill>
              </a:rPr>
              <a:t>, ¡Oh Dios! te necesito.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pecamos, tú gracia es más,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gracia encuentro, donde tú estas,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donde estás Señor, soy libre,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santidad de Cristo, está en mí...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</a:p>
          <a:p>
            <a:pPr algn="l"/>
            <a:r>
              <a:rPr lang="es-E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Muestrame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canción para alcanzarte,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tentado sea yo;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puedo soportar, me abandono en </a:t>
            </a:r>
            <a:r>
              <a:rPr lang="es-E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Jesús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esperanza y mi hogar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115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Señor te necesito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Señor te necesito</dc:title>
  <dc:creator>mary</dc:creator>
  <cp:lastModifiedBy>mary</cp:lastModifiedBy>
  <cp:revision>10</cp:revision>
  <dcterms:created xsi:type="dcterms:W3CDTF">2020-08-20T14:50:20Z</dcterms:created>
  <dcterms:modified xsi:type="dcterms:W3CDTF">2020-08-20T16:26:27Z</dcterms:modified>
</cp:coreProperties>
</file>