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EFF52-9728-4CA0-BEC8-87237DB153FC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499F-C4A5-45FA-9799-AF521D6EDD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hor, Preciso de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188640"/>
            <a:ext cx="460404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Senhor</a:t>
            </a:r>
            <a:r>
              <a:rPr lang="en-US" b="1" dirty="0"/>
              <a:t>, </a:t>
            </a:r>
            <a:r>
              <a:rPr lang="en-US" b="1" dirty="0" err="1"/>
              <a:t>Preciso</a:t>
            </a:r>
            <a:r>
              <a:rPr lang="en-US" b="1" dirty="0"/>
              <a:t> de Ti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953344"/>
            <a:ext cx="3816424" cy="590465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Venho a Ti me confessar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minh’alma descansar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 Tuas mãos, perdido estou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Guia-me por teu amor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Óh Senhor, de Ti preciso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Mais e mais preciso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Meu defensor, justo e fiel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De Ti eu preciso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estou perdido encontro a graça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onde há graça Tu estás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estás aqui, há liberdade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vida em mim é santidade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quando a tentação surgir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minha vida cante a Ti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 eu não conseguir mais suportar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amor me guardará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Senhor, Preciso de 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Senhor, Preciso de Ti </dc:title>
  <dc:creator>mary</dc:creator>
  <cp:lastModifiedBy>mary</cp:lastModifiedBy>
  <cp:revision>4</cp:revision>
  <dcterms:created xsi:type="dcterms:W3CDTF">2020-08-20T15:38:12Z</dcterms:created>
  <dcterms:modified xsi:type="dcterms:W3CDTF">2020-08-20T16:16:40Z</dcterms:modified>
</cp:coreProperties>
</file>