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1654-40D4-4B41-83BE-E4086D6C05F3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4D3C-A9E2-4C4F-8090-B1E246510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1654-40D4-4B41-83BE-E4086D6C05F3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4D3C-A9E2-4C4F-8090-B1E246510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1654-40D4-4B41-83BE-E4086D6C05F3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4D3C-A9E2-4C4F-8090-B1E246510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1654-40D4-4B41-83BE-E4086D6C05F3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4D3C-A9E2-4C4F-8090-B1E246510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1654-40D4-4B41-83BE-E4086D6C05F3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4D3C-A9E2-4C4F-8090-B1E246510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1654-40D4-4B41-83BE-E4086D6C05F3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4D3C-A9E2-4C4F-8090-B1E246510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1654-40D4-4B41-83BE-E4086D6C05F3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4D3C-A9E2-4C4F-8090-B1E246510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1654-40D4-4B41-83BE-E4086D6C05F3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4D3C-A9E2-4C4F-8090-B1E246510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1654-40D4-4B41-83BE-E4086D6C05F3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4D3C-A9E2-4C4F-8090-B1E246510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1654-40D4-4B41-83BE-E4086D6C05F3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4D3C-A9E2-4C4F-8090-B1E246510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1654-40D4-4B41-83BE-E4086D6C05F3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4D3C-A9E2-4C4F-8090-B1E246510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31654-40D4-4B41-83BE-E4086D6C05F3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D4D3C-A9E2-4C4F-8090-B1E2465109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igneur j'ai soif, J'ai besoin de t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5940152" cy="548680"/>
          </a:xfrm>
        </p:spPr>
        <p:txBody>
          <a:bodyPr>
            <a:noAutofit/>
          </a:bodyPr>
          <a:lstStyle/>
          <a:p>
            <a:r>
              <a:rPr lang="fr-FR" sz="3200" b="1" dirty="0"/>
              <a:t>Seigneur j'ai soif, J'ai besoin de toi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7336" y="1052736"/>
            <a:ext cx="5976664" cy="4680520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Couplet 1: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Seigneur je viens, je me confesse  Agenouillé je trouve ta paix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n'existe que part toi  Tu es celui qui guide mes pas</a:t>
            </a:r>
          </a:p>
          <a:p>
            <a:pPr algn="l"/>
            <a:r>
              <a:rPr lang="fr-FR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fr-F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Seigneur, j'ai soif, j'ai besoin de toi  À chaque heure j'ai besoin de toi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Mon défenseur, ma justice  Oh Dieu j'ai tant besoin de toi</a:t>
            </a:r>
          </a:p>
          <a:p>
            <a:pPr algn="l"/>
            <a:r>
              <a:rPr lang="fr-FR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fr-F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Couplet 2: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où le mal s’étend, ta grâce surabonde  Elle me montre que tu es là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ta présence je trouve ma liberté  Je suis saint Christ vit en moi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ta présence je trouve ma liberté  Je suis saint Christ vit en moi</a:t>
            </a:r>
          </a:p>
          <a:p>
            <a:pPr algn="l"/>
            <a:r>
              <a:rPr lang="fr-FR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fr-F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Pont: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nouveau chant s'élève vers toi  Quand vient la tentation vers moi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je chancelle tu me relèves  Jésus mon espoir mon abri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je suis faible tu me relèves  Jésus mon espoir mon abri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152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Seigneur j'ai soif, J'ai besoin de toi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Seigneur j'ai soif, J'ai besoin de toi</dc:title>
  <dc:creator>mary</dc:creator>
  <cp:lastModifiedBy>mary</cp:lastModifiedBy>
  <cp:revision>7</cp:revision>
  <dcterms:created xsi:type="dcterms:W3CDTF">2020-08-22T15:21:10Z</dcterms:created>
  <dcterms:modified xsi:type="dcterms:W3CDTF">2020-08-22T16:48:59Z</dcterms:modified>
</cp:coreProperties>
</file>