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329F9-FAD5-4610-AB6D-B1D43978EDC3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90E79-9CB3-4A0A-BCC6-5AB98DC625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babu Elfu Ku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Sababu</a:t>
            </a:r>
            <a:r>
              <a:rPr lang="en-US" b="1" dirty="0" smtClean="0"/>
              <a:t> </a:t>
            </a:r>
            <a:r>
              <a:rPr lang="en-US" b="1" dirty="0" err="1" smtClean="0"/>
              <a:t>Elfu</a:t>
            </a:r>
            <a:r>
              <a:rPr lang="en-US" b="1" dirty="0" smtClean="0"/>
              <a:t> </a:t>
            </a:r>
            <a:r>
              <a:rPr lang="en-US" b="1" dirty="0" err="1" smtClean="0"/>
              <a:t>Kumi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5112568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Hebu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sifu</a:t>
            </a:r>
            <a:r>
              <a:rPr lang="en-US" sz="1800" b="1" dirty="0" smtClean="0">
                <a:solidFill>
                  <a:srgbClr val="FF0000"/>
                </a:solidFill>
              </a:rPr>
              <a:t> Bwana  E </a:t>
            </a:r>
            <a:r>
              <a:rPr lang="en-US" sz="1800" b="1" dirty="0" err="1" smtClean="0">
                <a:solidFill>
                  <a:srgbClr val="FF0000"/>
                </a:solidFill>
              </a:rPr>
              <a:t>moyo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wangu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Sifu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jina</a:t>
            </a:r>
            <a:r>
              <a:rPr lang="en-US" sz="1800" b="1" dirty="0" smtClean="0">
                <a:solidFill>
                  <a:srgbClr val="FF0000"/>
                </a:solidFill>
              </a:rPr>
              <a:t> lake; </a:t>
            </a:r>
            <a:r>
              <a:rPr lang="en-US" sz="1800" b="1" dirty="0" err="1" smtClean="0">
                <a:solidFill>
                  <a:srgbClr val="FF0000"/>
                </a:solidFill>
              </a:rPr>
              <a:t>Imba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kabisa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E </a:t>
            </a:r>
            <a:r>
              <a:rPr lang="en-US" sz="1800" b="1" dirty="0" err="1" smtClean="0">
                <a:solidFill>
                  <a:srgbClr val="FF0000"/>
                </a:solidFill>
              </a:rPr>
              <a:t>moyo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Abudu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jina</a:t>
            </a:r>
            <a:r>
              <a:rPr lang="en-US" sz="1800" b="1" dirty="0" smtClean="0">
                <a:solidFill>
                  <a:srgbClr val="FF0000"/>
                </a:solidFill>
              </a:rPr>
              <a:t> lake.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V1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Liinukapo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kijacho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maishani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nitakuimbia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V2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mpole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mpole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V3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mwisho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zikiisha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takuimbia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err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Sababu Elfu Kumi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Sababu Elfu Kumi</dc:title>
  <dc:creator>mary</dc:creator>
  <cp:lastModifiedBy>mary</cp:lastModifiedBy>
  <cp:revision>6</cp:revision>
  <dcterms:created xsi:type="dcterms:W3CDTF">2020-08-10T18:39:37Z</dcterms:created>
  <dcterms:modified xsi:type="dcterms:W3CDTF">2020-08-11T14:42:43Z</dcterms:modified>
</cp:coreProperties>
</file>