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196E8-6219-44B7-AF6B-B73796CCAAF7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F70BC-EBC4-48B7-8C32-65AF49A193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Krus Mo Panginoo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620688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 </a:t>
            </a:r>
            <a:r>
              <a:rPr lang="en-US" b="1" dirty="0" err="1"/>
              <a:t>Krus</a:t>
            </a:r>
            <a:r>
              <a:rPr lang="en-US" b="1" dirty="0"/>
              <a:t> Mo </a:t>
            </a:r>
            <a:r>
              <a:rPr lang="en-US" b="1" dirty="0" err="1"/>
              <a:t>Panginoon</a:t>
            </a:r>
            <a:r>
              <a:rPr lang="en-US" b="1" dirty="0"/>
              <a:t>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7864" y="1556792"/>
            <a:ext cx="5112568" cy="468052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ilapit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mahugasan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luminis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Koro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Tangingang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krus</a:t>
            </a:r>
            <a:r>
              <a:rPr lang="en-US" b="1" dirty="0" smtClean="0">
                <a:solidFill>
                  <a:srgbClr val="FF0000"/>
                </a:solidFill>
              </a:rPr>
              <a:t>, Mo </a:t>
            </a:r>
            <a:r>
              <a:rPr lang="en-US" b="1" dirty="0" err="1" smtClean="0">
                <a:solidFill>
                  <a:srgbClr val="FF0000"/>
                </a:solidFill>
              </a:rPr>
              <a:t>laging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mananangan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Hanggang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masapit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langit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tahanan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ngangamba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Iyo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lumapit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Nagliwanag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paligid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nabayubay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sinakop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pagkukupkop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aasahan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makapiling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81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Krus Mo Panginoon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 Krus Mo Panginoon  </dc:title>
  <dc:creator>mary</dc:creator>
  <cp:lastModifiedBy>mary</cp:lastModifiedBy>
  <cp:revision>31</cp:revision>
  <dcterms:created xsi:type="dcterms:W3CDTF">2022-03-07T16:59:50Z</dcterms:created>
  <dcterms:modified xsi:type="dcterms:W3CDTF">2022-05-18T22:23:59Z</dcterms:modified>
</cp:coreProperties>
</file>