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0AA3-2F57-4334-A5C8-EA8DEE69893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DA4BC-4D8A-4BB4-9724-F46727737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0AA3-2F57-4334-A5C8-EA8DEE69893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DA4BC-4D8A-4BB4-9724-F46727737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0AA3-2F57-4334-A5C8-EA8DEE69893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DA4BC-4D8A-4BB4-9724-F46727737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0AA3-2F57-4334-A5C8-EA8DEE69893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DA4BC-4D8A-4BB4-9724-F46727737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0AA3-2F57-4334-A5C8-EA8DEE69893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DA4BC-4D8A-4BB4-9724-F46727737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0AA3-2F57-4334-A5C8-EA8DEE69893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DA4BC-4D8A-4BB4-9724-F46727737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0AA3-2F57-4334-A5C8-EA8DEE69893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DA4BC-4D8A-4BB4-9724-F46727737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0AA3-2F57-4334-A5C8-EA8DEE69893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DA4BC-4D8A-4BB4-9724-F46727737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0AA3-2F57-4334-A5C8-EA8DEE69893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DA4BC-4D8A-4BB4-9724-F46727737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0AA3-2F57-4334-A5C8-EA8DEE69893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DA4BC-4D8A-4BB4-9724-F46727737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0AA3-2F57-4334-A5C8-EA8DEE69893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DA4BC-4D8A-4BB4-9724-F46727737C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F0AA3-2F57-4334-A5C8-EA8DEE69893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DA4BC-4D8A-4BB4-9724-F46727737C2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10,000 Reason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rihin ka aking Diy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4896544" cy="5486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Purihin</a:t>
            </a:r>
            <a:r>
              <a:rPr lang="en-US" b="1" dirty="0" smtClean="0"/>
              <a:t> </a:t>
            </a:r>
            <a:r>
              <a:rPr lang="en-US" b="1" dirty="0"/>
              <a:t>ka </a:t>
            </a:r>
            <a:r>
              <a:rPr lang="en-US" b="1" dirty="0" err="1"/>
              <a:t>aking</a:t>
            </a:r>
            <a:r>
              <a:rPr lang="en-US" b="1" dirty="0"/>
              <a:t> </a:t>
            </a:r>
            <a:r>
              <a:rPr lang="en-US" b="1" dirty="0" err="1"/>
              <a:t>Diyos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6480720" cy="50181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Purihin</a:t>
            </a:r>
            <a:r>
              <a:rPr lang="en-US" sz="1800" b="1" dirty="0" smtClean="0">
                <a:solidFill>
                  <a:srgbClr val="FF0000"/>
                </a:solidFill>
              </a:rPr>
              <a:t> ka </a:t>
            </a:r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Diyos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Panginoon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Purihin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ngalan</a:t>
            </a:r>
            <a:r>
              <a:rPr lang="en-US" sz="1800" b="1" dirty="0" smtClean="0">
                <a:solidFill>
                  <a:srgbClr val="FF0000"/>
                </a:solidFill>
              </a:rPr>
              <a:t> mo </a:t>
            </a:r>
            <a:r>
              <a:rPr lang="en-US" sz="1800" b="1" dirty="0" err="1" smtClean="0">
                <a:solidFill>
                  <a:srgbClr val="FF0000"/>
                </a:solidFill>
              </a:rPr>
              <a:t>Ako</a:t>
            </a:r>
            <a:r>
              <a:rPr lang="en-US" sz="1800" b="1" dirty="0" smtClean="0">
                <a:solidFill>
                  <a:srgbClr val="FF0000"/>
                </a:solidFill>
              </a:rPr>
              <a:t> ay </a:t>
            </a:r>
            <a:r>
              <a:rPr lang="en-US" sz="1800" b="1" dirty="0" err="1" smtClean="0">
                <a:solidFill>
                  <a:srgbClr val="FF0000"/>
                </a:solidFill>
              </a:rPr>
              <a:t>aawit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buong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puso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Purihin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ngalan</a:t>
            </a:r>
            <a:r>
              <a:rPr lang="en-US" sz="1800" b="1" dirty="0" smtClean="0">
                <a:solidFill>
                  <a:srgbClr val="FF0000"/>
                </a:solidFill>
              </a:rPr>
              <a:t> mo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Verse1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gabi'y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aawitan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Verse2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pagmamahal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sukdulan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kabutihan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magpakaylanpaman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Verse3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Kaylanpaman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aawitan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89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Purihin ka aking Diyos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Purihin ka aking Diyos </dc:title>
  <dc:creator>mary</dc:creator>
  <cp:lastModifiedBy>mary</cp:lastModifiedBy>
  <cp:revision>4</cp:revision>
  <dcterms:created xsi:type="dcterms:W3CDTF">2020-08-10T16:48:45Z</dcterms:created>
  <dcterms:modified xsi:type="dcterms:W3CDTF">2020-08-10T18:09:13Z</dcterms:modified>
</cp:coreProperties>
</file>